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53" r:id="rId1"/>
  </p:sldMasterIdLst>
  <p:notesMasterIdLst>
    <p:notesMasterId r:id="rId66"/>
  </p:notesMasterIdLst>
  <p:handoutMasterIdLst>
    <p:handoutMasterId r:id="rId67"/>
  </p:handoutMasterIdLst>
  <p:sldIdLst>
    <p:sldId id="385" r:id="rId2"/>
    <p:sldId id="257" r:id="rId3"/>
    <p:sldId id="259" r:id="rId4"/>
    <p:sldId id="331" r:id="rId5"/>
    <p:sldId id="414" r:id="rId6"/>
    <p:sldId id="413" r:id="rId7"/>
    <p:sldId id="411" r:id="rId8"/>
    <p:sldId id="417" r:id="rId9"/>
    <p:sldId id="418" r:id="rId10"/>
    <p:sldId id="419" r:id="rId11"/>
    <p:sldId id="420" r:id="rId12"/>
    <p:sldId id="421" r:id="rId13"/>
    <p:sldId id="422" r:id="rId14"/>
    <p:sldId id="423" r:id="rId15"/>
    <p:sldId id="424" r:id="rId16"/>
    <p:sldId id="425" r:id="rId17"/>
    <p:sldId id="426" r:id="rId18"/>
    <p:sldId id="410" r:id="rId19"/>
    <p:sldId id="472" r:id="rId20"/>
    <p:sldId id="333"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50" r:id="rId39"/>
    <p:sldId id="388" r:id="rId40"/>
    <p:sldId id="443" r:id="rId41"/>
    <p:sldId id="445" r:id="rId42"/>
    <p:sldId id="446" r:id="rId43"/>
    <p:sldId id="317" r:id="rId44"/>
    <p:sldId id="415" r:id="rId45"/>
    <p:sldId id="431" r:id="rId46"/>
    <p:sldId id="326" r:id="rId47"/>
    <p:sldId id="402" r:id="rId48"/>
    <p:sldId id="338" r:id="rId49"/>
    <p:sldId id="391" r:id="rId50"/>
    <p:sldId id="390" r:id="rId51"/>
    <p:sldId id="438" r:id="rId52"/>
    <p:sldId id="433" r:id="rId53"/>
    <p:sldId id="434" r:id="rId54"/>
    <p:sldId id="376" r:id="rId55"/>
    <p:sldId id="440" r:id="rId56"/>
    <p:sldId id="349" r:id="rId57"/>
    <p:sldId id="316" r:id="rId58"/>
    <p:sldId id="442" r:id="rId59"/>
    <p:sldId id="447" r:id="rId60"/>
    <p:sldId id="468" r:id="rId61"/>
    <p:sldId id="469" r:id="rId62"/>
    <p:sldId id="471" r:id="rId63"/>
    <p:sldId id="383" r:id="rId64"/>
    <p:sldId id="449" r:id="rId65"/>
  </p:sldIdLst>
  <p:sldSz cx="9144000" cy="6858000" type="screen4x3"/>
  <p:notesSz cx="6858000" cy="9686925"/>
  <p:defaultTextStyle>
    <a:defPPr>
      <a:defRPr lang="en-US"/>
    </a:defPPr>
    <a:lvl1pPr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mn-ea"/>
        <a:cs typeface="+mn-cs"/>
      </a:defRPr>
    </a:lvl5pPr>
    <a:lvl6pPr marL="2286000" algn="l" defTabSz="914400" rtl="0" eaLnBrk="1" latinLnBrk="0" hangingPunct="1">
      <a:defRPr sz="2400" b="1" kern="1200">
        <a:solidFill>
          <a:schemeClr val="tx1"/>
        </a:solidFill>
        <a:latin typeface="Arial" panose="020B0604020202020204" pitchFamily="34" charset="0"/>
        <a:ea typeface="+mn-ea"/>
        <a:cs typeface="+mn-cs"/>
      </a:defRPr>
    </a:lvl6pPr>
    <a:lvl7pPr marL="2743200" algn="l" defTabSz="914400" rtl="0" eaLnBrk="1" latinLnBrk="0" hangingPunct="1">
      <a:defRPr sz="2400" b="1" kern="1200">
        <a:solidFill>
          <a:schemeClr val="tx1"/>
        </a:solidFill>
        <a:latin typeface="Arial" panose="020B0604020202020204" pitchFamily="34" charset="0"/>
        <a:ea typeface="+mn-ea"/>
        <a:cs typeface="+mn-cs"/>
      </a:defRPr>
    </a:lvl7pPr>
    <a:lvl8pPr marL="3200400" algn="l" defTabSz="914400" rtl="0" eaLnBrk="1" latinLnBrk="0" hangingPunct="1">
      <a:defRPr sz="2400" b="1" kern="1200">
        <a:solidFill>
          <a:schemeClr val="tx1"/>
        </a:solidFill>
        <a:latin typeface="Arial" panose="020B0604020202020204" pitchFamily="34" charset="0"/>
        <a:ea typeface="+mn-ea"/>
        <a:cs typeface="+mn-cs"/>
      </a:defRPr>
    </a:lvl8pPr>
    <a:lvl9pPr marL="3657600" algn="l" defTabSz="914400" rtl="0" eaLnBrk="1" latinLnBrk="0" hangingPunct="1">
      <a:defRPr sz="24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5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autoAdjust="0"/>
    <p:restoredTop sz="94674"/>
  </p:normalViewPr>
  <p:slideViewPr>
    <p:cSldViewPr>
      <p:cViewPr varScale="1">
        <p:scale>
          <a:sx n="119" d="100"/>
          <a:sy n="119" d="100"/>
        </p:scale>
        <p:origin x="1912" y="19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0" d="100"/>
          <a:sy n="50" d="100"/>
        </p:scale>
        <p:origin x="-1992" y="-90"/>
      </p:cViewPr>
      <p:guideLst>
        <p:guide orient="horz" pos="3051"/>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1"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48FE989B-C0E8-EFB6-A68F-44B6E3D32267}"/>
              </a:ext>
            </a:extLst>
          </p:cNvPr>
          <p:cNvSpPr>
            <a:spLocks noGrp="1" noChangeArrowheads="1"/>
          </p:cNvSpPr>
          <p:nvPr>
            <p:ph type="hdr" sz="quarter"/>
          </p:nvPr>
        </p:nvSpPr>
        <p:spPr bwMode="auto">
          <a:xfrm>
            <a:off x="0" y="0"/>
            <a:ext cx="2971800" cy="484188"/>
          </a:xfrm>
          <a:prstGeom prst="rect">
            <a:avLst/>
          </a:prstGeom>
          <a:noFill/>
          <a:ln>
            <a:noFill/>
          </a:ln>
          <a:effectLst/>
        </p:spPr>
        <p:txBody>
          <a:bodyPr vert="horz" wrap="none" lIns="91440" tIns="45720" rIns="91440" bIns="45720" numCol="1" anchor="t" anchorCtr="0" compatLnSpc="1">
            <a:prstTxWarp prst="textNoShape">
              <a:avLst/>
            </a:prstTxWarp>
          </a:bodyPr>
          <a:lstStyle>
            <a:lvl1pPr algn="l" eaLnBrk="1" hangingPunct="1">
              <a:defRPr sz="1200" b="0">
                <a:latin typeface="Times New Roman" panose="02020603050405020304" pitchFamily="18" charset="0"/>
              </a:defRPr>
            </a:lvl1pPr>
          </a:lstStyle>
          <a:p>
            <a:pPr>
              <a:defRPr/>
            </a:pPr>
            <a:endParaRPr lang="pt-BR" altLang="en-US"/>
          </a:p>
        </p:txBody>
      </p:sp>
      <p:sp>
        <p:nvSpPr>
          <p:cNvPr id="122883" name="Rectangle 3">
            <a:extLst>
              <a:ext uri="{FF2B5EF4-FFF2-40B4-BE49-F238E27FC236}">
                <a16:creationId xmlns:a16="http://schemas.microsoft.com/office/drawing/2014/main" id="{9BCA8588-0B4D-5B7A-4CD6-3644A1D82774}"/>
              </a:ext>
            </a:extLst>
          </p:cNvPr>
          <p:cNvSpPr>
            <a:spLocks noGrp="1" noChangeArrowheads="1"/>
          </p:cNvSpPr>
          <p:nvPr>
            <p:ph type="dt" sz="quarter" idx="1"/>
          </p:nvPr>
        </p:nvSpPr>
        <p:spPr bwMode="auto">
          <a:xfrm>
            <a:off x="3886200" y="0"/>
            <a:ext cx="2971800" cy="484188"/>
          </a:xfrm>
          <a:prstGeom prst="rect">
            <a:avLst/>
          </a:prstGeom>
          <a:noFill/>
          <a:ln>
            <a:noFill/>
          </a:ln>
          <a:effectLst/>
        </p:spPr>
        <p:txBody>
          <a:bodyPr vert="horz" wrap="non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defRPr>
            </a:lvl1pPr>
          </a:lstStyle>
          <a:p>
            <a:pPr>
              <a:defRPr/>
            </a:pPr>
            <a:endParaRPr lang="pt-BR" altLang="en-US"/>
          </a:p>
        </p:txBody>
      </p:sp>
      <p:sp>
        <p:nvSpPr>
          <p:cNvPr id="122884" name="Rectangle 4">
            <a:extLst>
              <a:ext uri="{FF2B5EF4-FFF2-40B4-BE49-F238E27FC236}">
                <a16:creationId xmlns:a16="http://schemas.microsoft.com/office/drawing/2014/main" id="{D7AFB535-BF06-B443-23BD-F9E39DE82078}"/>
              </a:ext>
            </a:extLst>
          </p:cNvPr>
          <p:cNvSpPr>
            <a:spLocks noGrp="1" noChangeArrowheads="1"/>
          </p:cNvSpPr>
          <p:nvPr>
            <p:ph type="ftr" sz="quarter" idx="2"/>
          </p:nvPr>
        </p:nvSpPr>
        <p:spPr bwMode="auto">
          <a:xfrm>
            <a:off x="0" y="9202738"/>
            <a:ext cx="2971800" cy="484187"/>
          </a:xfrm>
          <a:prstGeom prst="rect">
            <a:avLst/>
          </a:prstGeom>
          <a:noFill/>
          <a:ln>
            <a:noFill/>
          </a:ln>
          <a:effectLst/>
        </p:spPr>
        <p:txBody>
          <a:bodyPr vert="horz" wrap="none" lIns="91440" tIns="45720" rIns="91440" bIns="45720" numCol="1" anchor="b" anchorCtr="0" compatLnSpc="1">
            <a:prstTxWarp prst="textNoShape">
              <a:avLst/>
            </a:prstTxWarp>
          </a:bodyPr>
          <a:lstStyle>
            <a:lvl1pPr algn="l" eaLnBrk="1" hangingPunct="1">
              <a:defRPr sz="1200" b="0">
                <a:latin typeface="Times New Roman" panose="02020603050405020304" pitchFamily="18" charset="0"/>
              </a:defRPr>
            </a:lvl1pPr>
          </a:lstStyle>
          <a:p>
            <a:pPr>
              <a:defRPr/>
            </a:pPr>
            <a:endParaRPr lang="pt-BR" altLang="en-US"/>
          </a:p>
        </p:txBody>
      </p:sp>
      <p:sp>
        <p:nvSpPr>
          <p:cNvPr id="122885" name="Rectangle 5">
            <a:extLst>
              <a:ext uri="{FF2B5EF4-FFF2-40B4-BE49-F238E27FC236}">
                <a16:creationId xmlns:a16="http://schemas.microsoft.com/office/drawing/2014/main" id="{A84B5592-7DA2-0958-5AAE-6FFAD9715301}"/>
              </a:ext>
            </a:extLst>
          </p:cNvPr>
          <p:cNvSpPr>
            <a:spLocks noGrp="1" noChangeArrowheads="1"/>
          </p:cNvSpPr>
          <p:nvPr>
            <p:ph type="sldNum" sz="quarter" idx="3"/>
          </p:nvPr>
        </p:nvSpPr>
        <p:spPr bwMode="auto">
          <a:xfrm>
            <a:off x="3886200" y="9202738"/>
            <a:ext cx="2971800" cy="484187"/>
          </a:xfrm>
          <a:prstGeom prst="rect">
            <a:avLst/>
          </a:prstGeom>
          <a:noFill/>
          <a:ln>
            <a:noFill/>
          </a:ln>
          <a:effectLst/>
        </p:spPr>
        <p:txBody>
          <a:bodyPr vert="horz" wrap="none" lIns="91440" tIns="45720" rIns="91440" bIns="45720" numCol="1" anchor="b" anchorCtr="0" compatLnSpc="1">
            <a:prstTxWarp prst="textNoShape">
              <a:avLst/>
            </a:prstTxWarp>
          </a:bodyPr>
          <a:lstStyle>
            <a:lvl1pPr algn="r" eaLnBrk="1" hangingPunct="1">
              <a:defRPr sz="1200" b="0" smtClean="0">
                <a:latin typeface="Times New Roman" panose="02020603050405020304" pitchFamily="18" charset="0"/>
              </a:defRPr>
            </a:lvl1pPr>
          </a:lstStyle>
          <a:p>
            <a:pPr>
              <a:defRPr/>
            </a:pPr>
            <a:fld id="{4587DC31-33A3-5D48-925D-46A444F68C98}" type="slidenum">
              <a:rPr lang="pt-BR" altLang="en-US"/>
              <a:pPr>
                <a:defRPr/>
              </a:pPr>
              <a:t>‹#›</a:t>
            </a:fld>
            <a:endParaRPr lang="pt-BR"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B15CAAC3-AAD1-BB32-D43B-BDE0647C3DF4}"/>
              </a:ext>
            </a:extLst>
          </p:cNvPr>
          <p:cNvSpPr>
            <a:spLocks noGrp="1" noChangeArrowheads="1"/>
          </p:cNvSpPr>
          <p:nvPr>
            <p:ph type="hdr" sz="quarter"/>
          </p:nvPr>
        </p:nvSpPr>
        <p:spPr bwMode="auto">
          <a:xfrm>
            <a:off x="0" y="0"/>
            <a:ext cx="2971800" cy="484188"/>
          </a:xfrm>
          <a:prstGeom prst="rect">
            <a:avLst/>
          </a:prstGeom>
          <a:noFill/>
          <a:ln>
            <a:noFill/>
          </a:ln>
          <a:effectLst/>
        </p:spPr>
        <p:txBody>
          <a:bodyPr vert="horz" wrap="none" lIns="91440" tIns="45720" rIns="91440" bIns="45720" numCol="1" anchor="t" anchorCtr="0" compatLnSpc="1">
            <a:prstTxWarp prst="textNoShape">
              <a:avLst/>
            </a:prstTxWarp>
          </a:bodyPr>
          <a:lstStyle>
            <a:lvl1pPr algn="l" eaLnBrk="1" hangingPunct="1">
              <a:defRPr sz="1200" b="0">
                <a:latin typeface="Times New Roman" panose="02020603050405020304" pitchFamily="18" charset="0"/>
              </a:defRPr>
            </a:lvl1pPr>
          </a:lstStyle>
          <a:p>
            <a:pPr>
              <a:defRPr/>
            </a:pPr>
            <a:endParaRPr lang="pt-BR" altLang="en-US"/>
          </a:p>
        </p:txBody>
      </p:sp>
      <p:sp>
        <p:nvSpPr>
          <p:cNvPr id="43011" name="Rectangle 3">
            <a:extLst>
              <a:ext uri="{FF2B5EF4-FFF2-40B4-BE49-F238E27FC236}">
                <a16:creationId xmlns:a16="http://schemas.microsoft.com/office/drawing/2014/main" id="{7B1B52CE-620B-85E8-04C8-D5197EE9760B}"/>
              </a:ext>
            </a:extLst>
          </p:cNvPr>
          <p:cNvSpPr>
            <a:spLocks noGrp="1" noChangeArrowheads="1"/>
          </p:cNvSpPr>
          <p:nvPr>
            <p:ph type="dt" idx="1"/>
          </p:nvPr>
        </p:nvSpPr>
        <p:spPr bwMode="auto">
          <a:xfrm>
            <a:off x="3886200" y="0"/>
            <a:ext cx="2971800" cy="484188"/>
          </a:xfrm>
          <a:prstGeom prst="rect">
            <a:avLst/>
          </a:prstGeom>
          <a:noFill/>
          <a:ln>
            <a:noFill/>
          </a:ln>
          <a:effectLst/>
        </p:spPr>
        <p:txBody>
          <a:bodyPr vert="horz" wrap="none" lIns="91440" tIns="45720" rIns="91440" bIns="45720" numCol="1" anchor="t" anchorCtr="0" compatLnSpc="1">
            <a:prstTxWarp prst="textNoShape">
              <a:avLst/>
            </a:prstTxWarp>
          </a:bodyPr>
          <a:lstStyle>
            <a:lvl1pPr algn="r" eaLnBrk="1" hangingPunct="1">
              <a:defRPr sz="1200" b="0">
                <a:latin typeface="Times New Roman" panose="02020603050405020304" pitchFamily="18" charset="0"/>
              </a:defRPr>
            </a:lvl1pPr>
          </a:lstStyle>
          <a:p>
            <a:pPr>
              <a:defRPr/>
            </a:pPr>
            <a:endParaRPr lang="pt-BR" altLang="en-US"/>
          </a:p>
        </p:txBody>
      </p:sp>
      <p:sp>
        <p:nvSpPr>
          <p:cNvPr id="3076" name="Rectangle 4">
            <a:extLst>
              <a:ext uri="{FF2B5EF4-FFF2-40B4-BE49-F238E27FC236}">
                <a16:creationId xmlns:a16="http://schemas.microsoft.com/office/drawing/2014/main" id="{D46C3094-A39C-8BFE-5AB2-1E66431A321A}"/>
              </a:ext>
            </a:extLst>
          </p:cNvPr>
          <p:cNvSpPr>
            <a:spLocks noChangeArrowheads="1" noTextEdit="1"/>
          </p:cNvSpPr>
          <p:nvPr>
            <p:ph type="sldImg" idx="2"/>
          </p:nvPr>
        </p:nvSpPr>
        <p:spPr bwMode="auto">
          <a:xfrm>
            <a:off x="1008063" y="727075"/>
            <a:ext cx="4843462" cy="3632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3013" name="Rectangle 5">
            <a:extLst>
              <a:ext uri="{FF2B5EF4-FFF2-40B4-BE49-F238E27FC236}">
                <a16:creationId xmlns:a16="http://schemas.microsoft.com/office/drawing/2014/main" id="{56DF01DC-9323-19DA-1E5C-33D0A10C8B86}"/>
              </a:ext>
            </a:extLst>
          </p:cNvPr>
          <p:cNvSpPr>
            <a:spLocks noGrp="1" noChangeArrowheads="1"/>
          </p:cNvSpPr>
          <p:nvPr>
            <p:ph type="body" sz="quarter" idx="3"/>
          </p:nvPr>
        </p:nvSpPr>
        <p:spPr bwMode="auto">
          <a:xfrm>
            <a:off x="914400" y="4602163"/>
            <a:ext cx="5029200" cy="4357687"/>
          </a:xfrm>
          <a:prstGeom prst="rect">
            <a:avLst/>
          </a:prstGeom>
          <a:noFill/>
          <a:ln>
            <a:noFill/>
          </a:ln>
          <a:effectLst/>
        </p:spPr>
        <p:txBody>
          <a:bodyPr vert="horz" wrap="none" lIns="91440" tIns="45720" rIns="91440" bIns="45720" numCol="1" anchor="t" anchorCtr="0" compatLnSpc="1">
            <a:prstTxWarp prst="textNoShape">
              <a:avLst/>
            </a:prstTxWarp>
          </a:bodyPr>
          <a:lstStyle/>
          <a:p>
            <a:pPr lvl="0"/>
            <a:r>
              <a:rPr lang="pt-BR" altLang="en-US" noProof="0"/>
              <a:t>Clique para editar os estilos do texto mestre</a:t>
            </a:r>
          </a:p>
          <a:p>
            <a:pPr lvl="1"/>
            <a:r>
              <a:rPr lang="pt-BR" altLang="en-US" noProof="0"/>
              <a:t>Segundo nível</a:t>
            </a:r>
          </a:p>
          <a:p>
            <a:pPr lvl="2"/>
            <a:r>
              <a:rPr lang="pt-BR" altLang="en-US" noProof="0"/>
              <a:t>Terceiro nível</a:t>
            </a:r>
          </a:p>
          <a:p>
            <a:pPr lvl="3"/>
            <a:r>
              <a:rPr lang="pt-BR" altLang="en-US" noProof="0"/>
              <a:t>Quarto nível</a:t>
            </a:r>
          </a:p>
          <a:p>
            <a:pPr lvl="4"/>
            <a:r>
              <a:rPr lang="pt-BR" altLang="en-US" noProof="0"/>
              <a:t>Quinto nível</a:t>
            </a:r>
          </a:p>
        </p:txBody>
      </p:sp>
      <p:sp>
        <p:nvSpPr>
          <p:cNvPr id="43014" name="Rectangle 6">
            <a:extLst>
              <a:ext uri="{FF2B5EF4-FFF2-40B4-BE49-F238E27FC236}">
                <a16:creationId xmlns:a16="http://schemas.microsoft.com/office/drawing/2014/main" id="{9E5390DB-629A-5907-1A4F-562A99332AB4}"/>
              </a:ext>
            </a:extLst>
          </p:cNvPr>
          <p:cNvSpPr>
            <a:spLocks noGrp="1" noChangeArrowheads="1"/>
          </p:cNvSpPr>
          <p:nvPr>
            <p:ph type="ftr" sz="quarter" idx="4"/>
          </p:nvPr>
        </p:nvSpPr>
        <p:spPr bwMode="auto">
          <a:xfrm>
            <a:off x="0" y="9202738"/>
            <a:ext cx="2971800" cy="484187"/>
          </a:xfrm>
          <a:prstGeom prst="rect">
            <a:avLst/>
          </a:prstGeom>
          <a:noFill/>
          <a:ln>
            <a:noFill/>
          </a:ln>
          <a:effectLst/>
        </p:spPr>
        <p:txBody>
          <a:bodyPr vert="horz" wrap="none" lIns="91440" tIns="45720" rIns="91440" bIns="45720" numCol="1" anchor="b" anchorCtr="0" compatLnSpc="1">
            <a:prstTxWarp prst="textNoShape">
              <a:avLst/>
            </a:prstTxWarp>
          </a:bodyPr>
          <a:lstStyle>
            <a:lvl1pPr algn="l" eaLnBrk="1" hangingPunct="1">
              <a:defRPr sz="1200" b="0">
                <a:latin typeface="Times New Roman" panose="02020603050405020304" pitchFamily="18" charset="0"/>
              </a:defRPr>
            </a:lvl1pPr>
          </a:lstStyle>
          <a:p>
            <a:pPr>
              <a:defRPr/>
            </a:pPr>
            <a:endParaRPr lang="pt-BR" altLang="en-US"/>
          </a:p>
        </p:txBody>
      </p:sp>
      <p:sp>
        <p:nvSpPr>
          <p:cNvPr id="43015" name="Rectangle 7">
            <a:extLst>
              <a:ext uri="{FF2B5EF4-FFF2-40B4-BE49-F238E27FC236}">
                <a16:creationId xmlns:a16="http://schemas.microsoft.com/office/drawing/2014/main" id="{34E77BF7-9DE7-C074-BD6E-C5CAB0B7F12A}"/>
              </a:ext>
            </a:extLst>
          </p:cNvPr>
          <p:cNvSpPr>
            <a:spLocks noGrp="1" noChangeArrowheads="1"/>
          </p:cNvSpPr>
          <p:nvPr>
            <p:ph type="sldNum" sz="quarter" idx="5"/>
          </p:nvPr>
        </p:nvSpPr>
        <p:spPr bwMode="auto">
          <a:xfrm>
            <a:off x="3886200" y="9202738"/>
            <a:ext cx="2971800" cy="484187"/>
          </a:xfrm>
          <a:prstGeom prst="rect">
            <a:avLst/>
          </a:prstGeom>
          <a:noFill/>
          <a:ln>
            <a:noFill/>
          </a:ln>
          <a:effectLst/>
        </p:spPr>
        <p:txBody>
          <a:bodyPr vert="horz" wrap="none" lIns="91440" tIns="45720" rIns="91440" bIns="45720" numCol="1" anchor="b" anchorCtr="0" compatLnSpc="1">
            <a:prstTxWarp prst="textNoShape">
              <a:avLst/>
            </a:prstTxWarp>
          </a:bodyPr>
          <a:lstStyle>
            <a:lvl1pPr algn="r" eaLnBrk="1" hangingPunct="1">
              <a:defRPr sz="1200" b="0" smtClean="0">
                <a:latin typeface="Times New Roman" panose="02020603050405020304" pitchFamily="18" charset="0"/>
              </a:defRPr>
            </a:lvl1pPr>
          </a:lstStyle>
          <a:p>
            <a:pPr>
              <a:defRPr/>
            </a:pPr>
            <a:fld id="{812F432A-E84C-7C4A-804E-6DDB1BD48E0E}" type="slidenum">
              <a:rPr lang="pt-BR" altLang="en-US"/>
              <a:pPr>
                <a:defRPr/>
              </a:pPr>
              <a:t>‹#›</a:t>
            </a:fld>
            <a:endParaRPr lang="pt-B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4C8A28AA-7E1E-2AF6-95C8-BED0C4FC998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9A950C51-4918-1647-B968-A696A6267497}" type="slidenum">
              <a:rPr lang="pt-BR" altLang="en-US" sz="1200" b="0">
                <a:latin typeface="Times New Roman" panose="02020603050405020304" pitchFamily="18" charset="0"/>
              </a:rPr>
              <a:pPr algn="r"/>
              <a:t>1</a:t>
            </a:fld>
            <a:endParaRPr lang="pt-BR" altLang="en-US" sz="1200" b="0">
              <a:latin typeface="Times New Roman" panose="02020603050405020304" pitchFamily="18" charset="0"/>
            </a:endParaRPr>
          </a:p>
        </p:txBody>
      </p:sp>
      <p:sp>
        <p:nvSpPr>
          <p:cNvPr id="6147" name="Rectangle 2">
            <a:extLst>
              <a:ext uri="{FF2B5EF4-FFF2-40B4-BE49-F238E27FC236}">
                <a16:creationId xmlns:a16="http://schemas.microsoft.com/office/drawing/2014/main" id="{6D53F3EC-6F19-483D-884B-D964F806B500}"/>
              </a:ext>
            </a:extLst>
          </p:cNvPr>
          <p:cNvSpPr>
            <a:spLocks noChangeArrowheads="1" noTextEdit="1"/>
          </p:cNvSpPr>
          <p:nvPr>
            <p:ph type="sldImg"/>
          </p:nvPr>
        </p:nvSpPr>
        <p:spPr>
          <a:xfrm>
            <a:off x="1009650" y="727075"/>
            <a:ext cx="4840288" cy="3632200"/>
          </a:xfrm>
          <a:ln/>
        </p:spPr>
      </p:sp>
      <p:sp>
        <p:nvSpPr>
          <p:cNvPr id="6148" name="Rectangle 3">
            <a:extLst>
              <a:ext uri="{FF2B5EF4-FFF2-40B4-BE49-F238E27FC236}">
                <a16:creationId xmlns:a16="http://schemas.microsoft.com/office/drawing/2014/main" id="{278BA889-9C4A-B337-C33D-075F1E93B26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C20509D8-B120-5479-B2B1-D31EAA0562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7D6654EF-B09A-614A-9405-8157A5435FF6}" type="slidenum">
              <a:rPr lang="pt-BR" altLang="en-US" sz="1200" b="0">
                <a:latin typeface="Times New Roman" panose="02020603050405020304" pitchFamily="18" charset="0"/>
              </a:rPr>
              <a:pPr algn="r"/>
              <a:t>10</a:t>
            </a:fld>
            <a:endParaRPr lang="pt-BR" altLang="en-US" sz="1200" b="0">
              <a:latin typeface="Times New Roman" panose="02020603050405020304" pitchFamily="18" charset="0"/>
            </a:endParaRPr>
          </a:p>
        </p:txBody>
      </p:sp>
      <p:sp>
        <p:nvSpPr>
          <p:cNvPr id="24579" name="Rectangle 2">
            <a:extLst>
              <a:ext uri="{FF2B5EF4-FFF2-40B4-BE49-F238E27FC236}">
                <a16:creationId xmlns:a16="http://schemas.microsoft.com/office/drawing/2014/main" id="{59100E4D-6AAC-2DE6-6621-5A2F853C60A3}"/>
              </a:ext>
            </a:extLst>
          </p:cNvPr>
          <p:cNvSpPr>
            <a:spLocks noChangeArrowheads="1" noTextEdit="1"/>
          </p:cNvSpPr>
          <p:nvPr>
            <p:ph type="sldImg"/>
          </p:nvPr>
        </p:nvSpPr>
        <p:spPr>
          <a:ln/>
        </p:spPr>
      </p:sp>
      <p:sp>
        <p:nvSpPr>
          <p:cNvPr id="24580" name="Rectangle 3">
            <a:extLst>
              <a:ext uri="{FF2B5EF4-FFF2-40B4-BE49-F238E27FC236}">
                <a16:creationId xmlns:a16="http://schemas.microsoft.com/office/drawing/2014/main" id="{01B7FB2A-62AE-97CC-BEFD-C005751173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7F2C2B1-58A1-E030-A73E-0B347706D1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AE05A02B-11C6-7F42-B6BD-A315F65BEE9F}" type="slidenum">
              <a:rPr lang="pt-BR" altLang="en-US" sz="1200" b="0">
                <a:latin typeface="Times New Roman" panose="02020603050405020304" pitchFamily="18" charset="0"/>
              </a:rPr>
              <a:pPr algn="r"/>
              <a:t>11</a:t>
            </a:fld>
            <a:endParaRPr lang="pt-BR" altLang="en-US" sz="1200" b="0">
              <a:latin typeface="Times New Roman" panose="02020603050405020304" pitchFamily="18" charset="0"/>
            </a:endParaRPr>
          </a:p>
        </p:txBody>
      </p:sp>
      <p:sp>
        <p:nvSpPr>
          <p:cNvPr id="26627" name="Rectangle 2">
            <a:extLst>
              <a:ext uri="{FF2B5EF4-FFF2-40B4-BE49-F238E27FC236}">
                <a16:creationId xmlns:a16="http://schemas.microsoft.com/office/drawing/2014/main" id="{19D35125-D0D6-EEB0-C0E9-7EBB4322CDF8}"/>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83A8E4ED-D109-D4BC-DBFE-A72DCDF382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8B5DA25D-077C-DC64-DF64-0A6073EC47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2A57CB3E-CCEE-1046-B7FC-5BA2353AB8AC}" type="slidenum">
              <a:rPr lang="pt-BR" altLang="en-US" sz="1200" b="0">
                <a:latin typeface="Times New Roman" panose="02020603050405020304" pitchFamily="18" charset="0"/>
              </a:rPr>
              <a:pPr algn="r"/>
              <a:t>12</a:t>
            </a:fld>
            <a:endParaRPr lang="pt-BR" altLang="en-US" sz="1200" b="0">
              <a:latin typeface="Times New Roman" panose="02020603050405020304" pitchFamily="18" charset="0"/>
            </a:endParaRPr>
          </a:p>
        </p:txBody>
      </p:sp>
      <p:sp>
        <p:nvSpPr>
          <p:cNvPr id="28675" name="Rectangle 2">
            <a:extLst>
              <a:ext uri="{FF2B5EF4-FFF2-40B4-BE49-F238E27FC236}">
                <a16:creationId xmlns:a16="http://schemas.microsoft.com/office/drawing/2014/main" id="{B8926809-DA51-0C37-0C90-0E347F477844}"/>
              </a:ext>
            </a:extLst>
          </p:cNvPr>
          <p:cNvSpPr>
            <a:spLocks noChangeArrowheads="1" noTextEdit="1"/>
          </p:cNvSpPr>
          <p:nvPr>
            <p:ph type="sldImg"/>
          </p:nvPr>
        </p:nvSpPr>
        <p:spPr>
          <a:ln/>
        </p:spPr>
      </p:sp>
      <p:sp>
        <p:nvSpPr>
          <p:cNvPr id="28676" name="Rectangle 3">
            <a:extLst>
              <a:ext uri="{FF2B5EF4-FFF2-40B4-BE49-F238E27FC236}">
                <a16:creationId xmlns:a16="http://schemas.microsoft.com/office/drawing/2014/main" id="{A1793DAE-06B0-B862-6D34-64944716CC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60389809-A4AD-E8D8-7946-1D1232A097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47A10932-BA8F-2942-8590-4C98AFBE8061}" type="slidenum">
              <a:rPr lang="pt-BR" altLang="en-US" sz="1200" b="0">
                <a:latin typeface="Times New Roman" panose="02020603050405020304" pitchFamily="18" charset="0"/>
              </a:rPr>
              <a:pPr algn="r"/>
              <a:t>13</a:t>
            </a:fld>
            <a:endParaRPr lang="pt-BR" altLang="en-US" sz="1200" b="0">
              <a:latin typeface="Times New Roman" panose="02020603050405020304" pitchFamily="18" charset="0"/>
            </a:endParaRPr>
          </a:p>
        </p:txBody>
      </p:sp>
      <p:sp>
        <p:nvSpPr>
          <p:cNvPr id="30723" name="Rectangle 2">
            <a:extLst>
              <a:ext uri="{FF2B5EF4-FFF2-40B4-BE49-F238E27FC236}">
                <a16:creationId xmlns:a16="http://schemas.microsoft.com/office/drawing/2014/main" id="{3063448F-5F25-0A65-FCC0-91A9E567EC76}"/>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D0551517-3578-C10E-2382-4199226F8C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7EC8ACF7-846D-491A-DB95-7BCBF38085F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67888F8D-33C9-984D-9A4F-C1BE2EC6BC17}" type="slidenum">
              <a:rPr lang="pt-BR" altLang="en-US" sz="1200" b="0">
                <a:latin typeface="Times New Roman" panose="02020603050405020304" pitchFamily="18" charset="0"/>
              </a:rPr>
              <a:pPr algn="r"/>
              <a:t>14</a:t>
            </a:fld>
            <a:endParaRPr lang="pt-BR" altLang="en-US" sz="1200" b="0">
              <a:latin typeface="Times New Roman" panose="02020603050405020304" pitchFamily="18" charset="0"/>
            </a:endParaRPr>
          </a:p>
        </p:txBody>
      </p:sp>
      <p:sp>
        <p:nvSpPr>
          <p:cNvPr id="32771" name="Rectangle 2">
            <a:extLst>
              <a:ext uri="{FF2B5EF4-FFF2-40B4-BE49-F238E27FC236}">
                <a16:creationId xmlns:a16="http://schemas.microsoft.com/office/drawing/2014/main" id="{0FE3CDB9-2FF5-D12F-3C2B-9335BA0D3CE5}"/>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900D2C3A-F4F4-E06E-690C-73A44F1858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3436438D-0880-75CA-CFDE-F7A0D0A832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D8EE99A6-E8C3-794F-B8FB-119C0FA82023}" type="slidenum">
              <a:rPr lang="pt-BR" altLang="en-US" sz="1200" b="0">
                <a:latin typeface="Times New Roman" panose="02020603050405020304" pitchFamily="18" charset="0"/>
              </a:rPr>
              <a:pPr algn="r"/>
              <a:t>15</a:t>
            </a:fld>
            <a:endParaRPr lang="pt-BR" altLang="en-US" sz="1200" b="0">
              <a:latin typeface="Times New Roman" panose="02020603050405020304" pitchFamily="18" charset="0"/>
            </a:endParaRPr>
          </a:p>
        </p:txBody>
      </p:sp>
      <p:sp>
        <p:nvSpPr>
          <p:cNvPr id="34819" name="Rectangle 2">
            <a:extLst>
              <a:ext uri="{FF2B5EF4-FFF2-40B4-BE49-F238E27FC236}">
                <a16:creationId xmlns:a16="http://schemas.microsoft.com/office/drawing/2014/main" id="{D45D19F9-AB37-DB1F-99C3-5DBE63B0745F}"/>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52646221-480B-2B80-C6BB-154639F164A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00C9076C-0B25-B66A-B48A-824E371601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25B88781-9412-9146-BB70-24BDCFC7DB22}" type="slidenum">
              <a:rPr lang="pt-BR" altLang="en-US" sz="1200" b="0">
                <a:latin typeface="Times New Roman" panose="02020603050405020304" pitchFamily="18" charset="0"/>
              </a:rPr>
              <a:pPr algn="r"/>
              <a:t>16</a:t>
            </a:fld>
            <a:endParaRPr lang="pt-BR" altLang="en-US" sz="1200" b="0">
              <a:latin typeface="Times New Roman" panose="02020603050405020304" pitchFamily="18" charset="0"/>
            </a:endParaRPr>
          </a:p>
        </p:txBody>
      </p:sp>
      <p:sp>
        <p:nvSpPr>
          <p:cNvPr id="36867" name="Rectangle 2">
            <a:extLst>
              <a:ext uri="{FF2B5EF4-FFF2-40B4-BE49-F238E27FC236}">
                <a16:creationId xmlns:a16="http://schemas.microsoft.com/office/drawing/2014/main" id="{98E1C74F-68FC-5E0F-CBE0-A8095D7ABD64}"/>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2D23AE74-7BC7-2504-85F6-460145889D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6EE9A3F8-C872-6BF1-9BF9-0B36644F4E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99DFAFC9-6708-2E4B-9F95-E66C00497CDF}" type="slidenum">
              <a:rPr lang="pt-BR" altLang="en-US" sz="1200" b="0">
                <a:latin typeface="Times New Roman" panose="02020603050405020304" pitchFamily="18" charset="0"/>
              </a:rPr>
              <a:pPr algn="r"/>
              <a:t>17</a:t>
            </a:fld>
            <a:endParaRPr lang="pt-BR" altLang="en-US" sz="1200" b="0">
              <a:latin typeface="Times New Roman" panose="02020603050405020304" pitchFamily="18" charset="0"/>
            </a:endParaRPr>
          </a:p>
        </p:txBody>
      </p:sp>
      <p:sp>
        <p:nvSpPr>
          <p:cNvPr id="38915" name="Rectangle 2">
            <a:extLst>
              <a:ext uri="{FF2B5EF4-FFF2-40B4-BE49-F238E27FC236}">
                <a16:creationId xmlns:a16="http://schemas.microsoft.com/office/drawing/2014/main" id="{4DF64C61-1EA1-4605-A013-07C808CBE487}"/>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54FECA0A-81EC-8FCF-D6E4-532FACEEF3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8C31CE3E-5276-CE3C-EE7E-722096FC24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26D7496B-2EB3-3949-989F-91F57E6E4248}" type="slidenum">
              <a:rPr lang="pt-BR" altLang="en-US" sz="1200" b="0">
                <a:latin typeface="Times New Roman" panose="02020603050405020304" pitchFamily="18" charset="0"/>
              </a:rPr>
              <a:pPr algn="r"/>
              <a:t>18</a:t>
            </a:fld>
            <a:endParaRPr lang="pt-BR" altLang="en-US" sz="1200" b="0">
              <a:latin typeface="Times New Roman" panose="02020603050405020304" pitchFamily="18" charset="0"/>
            </a:endParaRPr>
          </a:p>
        </p:txBody>
      </p:sp>
      <p:sp>
        <p:nvSpPr>
          <p:cNvPr id="40963" name="Rectangle 2">
            <a:extLst>
              <a:ext uri="{FF2B5EF4-FFF2-40B4-BE49-F238E27FC236}">
                <a16:creationId xmlns:a16="http://schemas.microsoft.com/office/drawing/2014/main" id="{F69A77AE-ACA0-7004-7464-604B5E4937B6}"/>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99F81F6D-0EC9-DB51-75F0-F15E959B6E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61C8EEDE-1B22-DDAB-DFA9-5CD3205F9F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68836372-2093-8448-81A6-6385C2A8E16E}" type="slidenum">
              <a:rPr lang="pt-BR" altLang="en-US" sz="1200" b="0">
                <a:latin typeface="Times New Roman" panose="02020603050405020304" pitchFamily="18" charset="0"/>
              </a:rPr>
              <a:pPr algn="r"/>
              <a:t>19</a:t>
            </a:fld>
            <a:endParaRPr lang="pt-BR" altLang="en-US" sz="1200" b="0">
              <a:latin typeface="Times New Roman" panose="02020603050405020304" pitchFamily="18" charset="0"/>
            </a:endParaRPr>
          </a:p>
        </p:txBody>
      </p:sp>
      <p:sp>
        <p:nvSpPr>
          <p:cNvPr id="43011" name="Rectangle 2">
            <a:extLst>
              <a:ext uri="{FF2B5EF4-FFF2-40B4-BE49-F238E27FC236}">
                <a16:creationId xmlns:a16="http://schemas.microsoft.com/office/drawing/2014/main" id="{CAD49E50-D358-4DDF-0391-FA85BE49DEC7}"/>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88B2ECE7-5099-04C0-5BBC-52FD4377040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0F885A0D-2833-41BB-22BD-0EBBBDEC84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7724DB70-6150-7F46-B4F0-CD7BFE63087A}" type="slidenum">
              <a:rPr lang="pt-BR" altLang="en-US" sz="1200" b="0">
                <a:latin typeface="Times New Roman" panose="02020603050405020304" pitchFamily="18" charset="0"/>
              </a:rPr>
              <a:pPr algn="r"/>
              <a:t>2</a:t>
            </a:fld>
            <a:endParaRPr lang="pt-BR" altLang="en-US" sz="1200" b="0">
              <a:latin typeface="Times New Roman" panose="02020603050405020304" pitchFamily="18" charset="0"/>
            </a:endParaRPr>
          </a:p>
        </p:txBody>
      </p:sp>
      <p:sp>
        <p:nvSpPr>
          <p:cNvPr id="8195" name="Rectangle 2">
            <a:extLst>
              <a:ext uri="{FF2B5EF4-FFF2-40B4-BE49-F238E27FC236}">
                <a16:creationId xmlns:a16="http://schemas.microsoft.com/office/drawing/2014/main" id="{67F460C9-CE90-43F9-CEFE-9A040D86E235}"/>
              </a:ext>
            </a:extLst>
          </p:cNvPr>
          <p:cNvSpPr>
            <a:spLocks noChangeArrowheads="1" noTextEdit="1"/>
          </p:cNvSpPr>
          <p:nvPr>
            <p:ph type="sldImg"/>
          </p:nvPr>
        </p:nvSpPr>
        <p:spPr>
          <a:xfrm>
            <a:off x="1009650" y="727075"/>
            <a:ext cx="4840288" cy="3632200"/>
          </a:xfrm>
          <a:ln/>
        </p:spPr>
      </p:sp>
      <p:sp>
        <p:nvSpPr>
          <p:cNvPr id="8196" name="Rectangle 3">
            <a:extLst>
              <a:ext uri="{FF2B5EF4-FFF2-40B4-BE49-F238E27FC236}">
                <a16:creationId xmlns:a16="http://schemas.microsoft.com/office/drawing/2014/main" id="{01A73B24-23F8-E6EF-E927-445C34D950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87B86D13-6B90-965F-3D85-49211DBF82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4B9C159C-F2C0-E145-B7BD-66BCCB91BF87}" type="slidenum">
              <a:rPr lang="pt-BR" altLang="en-US" sz="1200" b="0">
                <a:latin typeface="Times New Roman" panose="02020603050405020304" pitchFamily="18" charset="0"/>
              </a:rPr>
              <a:pPr algn="r"/>
              <a:t>20</a:t>
            </a:fld>
            <a:endParaRPr lang="pt-BR" altLang="en-US" sz="1200" b="0">
              <a:latin typeface="Times New Roman" panose="02020603050405020304" pitchFamily="18" charset="0"/>
            </a:endParaRPr>
          </a:p>
        </p:txBody>
      </p:sp>
      <p:sp>
        <p:nvSpPr>
          <p:cNvPr id="45059" name="Rectangle 2">
            <a:extLst>
              <a:ext uri="{FF2B5EF4-FFF2-40B4-BE49-F238E27FC236}">
                <a16:creationId xmlns:a16="http://schemas.microsoft.com/office/drawing/2014/main" id="{7B6E0588-5EEC-8FD0-B7AE-ADE3C713FEC2}"/>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E2A5A756-D64D-5BB1-A3A7-17E5C8C69A4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8065D7AA-AC1D-1BD8-9909-20D25B0784C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27B7CB96-498D-ED4A-88E3-2740A87B69E2}" type="slidenum">
              <a:rPr lang="pt-BR" altLang="en-US" sz="1200" b="0">
                <a:latin typeface="Times New Roman" panose="02020603050405020304" pitchFamily="18" charset="0"/>
              </a:rPr>
              <a:pPr algn="r"/>
              <a:t>21</a:t>
            </a:fld>
            <a:endParaRPr lang="pt-BR" altLang="en-US" sz="1200" b="0">
              <a:latin typeface="Times New Roman" panose="02020603050405020304" pitchFamily="18" charset="0"/>
            </a:endParaRPr>
          </a:p>
        </p:txBody>
      </p:sp>
      <p:sp>
        <p:nvSpPr>
          <p:cNvPr id="47107" name="Rectangle 2">
            <a:extLst>
              <a:ext uri="{FF2B5EF4-FFF2-40B4-BE49-F238E27FC236}">
                <a16:creationId xmlns:a16="http://schemas.microsoft.com/office/drawing/2014/main" id="{822532B9-8A58-8CFA-8670-2C91873ADF02}"/>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D50FFF30-F17A-B4DB-2006-90B6BE65743F}"/>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E6F22FC-B8A7-A9AD-680E-D8B32EFF7D0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79526493-30D3-1144-AE88-4EF5EFCC1112}" type="slidenum">
              <a:rPr lang="pt-BR" altLang="en-US" sz="1200" b="0">
                <a:latin typeface="Times New Roman" panose="02020603050405020304" pitchFamily="18" charset="0"/>
              </a:rPr>
              <a:pPr algn="r"/>
              <a:t>22</a:t>
            </a:fld>
            <a:endParaRPr lang="pt-BR" altLang="en-US" sz="1200" b="0">
              <a:latin typeface="Times New Roman" panose="02020603050405020304" pitchFamily="18" charset="0"/>
            </a:endParaRPr>
          </a:p>
        </p:txBody>
      </p:sp>
      <p:sp>
        <p:nvSpPr>
          <p:cNvPr id="49155" name="Rectangle 2">
            <a:extLst>
              <a:ext uri="{FF2B5EF4-FFF2-40B4-BE49-F238E27FC236}">
                <a16:creationId xmlns:a16="http://schemas.microsoft.com/office/drawing/2014/main" id="{EB36565B-0F43-7BE4-2263-4DCE85F7039A}"/>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055A09C8-5C85-51C2-9754-8EF632C664A3}"/>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ED6E842D-F45C-A817-31AE-85FBEE9EF2B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BDEC217E-1FD9-5E41-806A-326084823CD2}" type="slidenum">
              <a:rPr lang="pt-BR" altLang="en-US" sz="1200" b="0">
                <a:latin typeface="Times New Roman" panose="02020603050405020304" pitchFamily="18" charset="0"/>
              </a:rPr>
              <a:pPr algn="r"/>
              <a:t>23</a:t>
            </a:fld>
            <a:endParaRPr lang="pt-BR" altLang="en-US" sz="1200" b="0">
              <a:latin typeface="Times New Roman" panose="02020603050405020304" pitchFamily="18" charset="0"/>
            </a:endParaRPr>
          </a:p>
        </p:txBody>
      </p:sp>
      <p:sp>
        <p:nvSpPr>
          <p:cNvPr id="51203" name="Rectangle 2">
            <a:extLst>
              <a:ext uri="{FF2B5EF4-FFF2-40B4-BE49-F238E27FC236}">
                <a16:creationId xmlns:a16="http://schemas.microsoft.com/office/drawing/2014/main" id="{20E66FE9-054D-C53F-A15B-D688C7F35F0B}"/>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5E4E15F2-FA14-8FA5-E0D1-2671CBC12B3E}"/>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BBE0BCC-71C2-5BED-674E-683BD0C360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5C519816-FB9B-364A-B320-FB3A4358CCB1}" type="slidenum">
              <a:rPr lang="pt-BR" altLang="en-US" sz="1200" b="0">
                <a:latin typeface="Times New Roman" panose="02020603050405020304" pitchFamily="18" charset="0"/>
              </a:rPr>
              <a:pPr algn="r"/>
              <a:t>24</a:t>
            </a:fld>
            <a:endParaRPr lang="pt-BR" altLang="en-US" sz="1200" b="0">
              <a:latin typeface="Times New Roman" panose="02020603050405020304" pitchFamily="18" charset="0"/>
            </a:endParaRPr>
          </a:p>
        </p:txBody>
      </p:sp>
      <p:sp>
        <p:nvSpPr>
          <p:cNvPr id="53251" name="Rectangle 2">
            <a:extLst>
              <a:ext uri="{FF2B5EF4-FFF2-40B4-BE49-F238E27FC236}">
                <a16:creationId xmlns:a16="http://schemas.microsoft.com/office/drawing/2014/main" id="{4ABFD531-65E8-0C36-2E4C-4DE252197623}"/>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6C24C833-3E79-FA42-DDDB-500DF179BBDA}"/>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7579B946-2FEB-CA67-2013-625450A107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F3D973D3-BE88-9040-A56E-5DC8C121BD0A}" type="slidenum">
              <a:rPr lang="pt-BR" altLang="en-US" sz="1200" b="0">
                <a:latin typeface="Times New Roman" panose="02020603050405020304" pitchFamily="18" charset="0"/>
              </a:rPr>
              <a:pPr algn="r"/>
              <a:t>25</a:t>
            </a:fld>
            <a:endParaRPr lang="pt-BR" altLang="en-US" sz="1200" b="0">
              <a:latin typeface="Times New Roman" panose="02020603050405020304" pitchFamily="18" charset="0"/>
            </a:endParaRPr>
          </a:p>
        </p:txBody>
      </p:sp>
      <p:sp>
        <p:nvSpPr>
          <p:cNvPr id="55299" name="Rectangle 2">
            <a:extLst>
              <a:ext uri="{FF2B5EF4-FFF2-40B4-BE49-F238E27FC236}">
                <a16:creationId xmlns:a16="http://schemas.microsoft.com/office/drawing/2014/main" id="{0FE59E40-5E26-3C48-F375-F00DB3CB8F5B}"/>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5DA134EC-8C59-4710-0F4E-4CBB5DC80E1E}"/>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DEC1A840-9814-041C-5037-72D26A1938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483CE93B-0CAA-6046-A24F-06071E925514}" type="slidenum">
              <a:rPr lang="pt-BR" altLang="en-US" sz="1200" b="0">
                <a:latin typeface="Times New Roman" panose="02020603050405020304" pitchFamily="18" charset="0"/>
              </a:rPr>
              <a:pPr algn="r"/>
              <a:t>26</a:t>
            </a:fld>
            <a:endParaRPr lang="pt-BR" altLang="en-US" sz="1200" b="0">
              <a:latin typeface="Times New Roman" panose="02020603050405020304" pitchFamily="18" charset="0"/>
            </a:endParaRPr>
          </a:p>
        </p:txBody>
      </p:sp>
      <p:sp>
        <p:nvSpPr>
          <p:cNvPr id="57347" name="Rectangle 2">
            <a:extLst>
              <a:ext uri="{FF2B5EF4-FFF2-40B4-BE49-F238E27FC236}">
                <a16:creationId xmlns:a16="http://schemas.microsoft.com/office/drawing/2014/main" id="{45C43A01-A046-C69C-FC2E-B6A412801E73}"/>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D23CC0EC-0FD8-936A-8633-760F7F537EE2}"/>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FBE039B1-FF16-DA7C-376E-7EF3C02E950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2803DB79-67AC-3147-B562-3448C361D368}" type="slidenum">
              <a:rPr lang="pt-BR" altLang="en-US" sz="1200" b="0">
                <a:latin typeface="Times New Roman" panose="02020603050405020304" pitchFamily="18" charset="0"/>
              </a:rPr>
              <a:pPr algn="r"/>
              <a:t>27</a:t>
            </a:fld>
            <a:endParaRPr lang="pt-BR" altLang="en-US" sz="1200" b="0">
              <a:latin typeface="Times New Roman" panose="02020603050405020304" pitchFamily="18" charset="0"/>
            </a:endParaRPr>
          </a:p>
        </p:txBody>
      </p:sp>
      <p:sp>
        <p:nvSpPr>
          <p:cNvPr id="59395" name="Rectangle 2">
            <a:extLst>
              <a:ext uri="{FF2B5EF4-FFF2-40B4-BE49-F238E27FC236}">
                <a16:creationId xmlns:a16="http://schemas.microsoft.com/office/drawing/2014/main" id="{3C612F1D-1BFC-4B10-56A8-282660520FB8}"/>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BC258135-009F-7616-AB62-41EA8C8E34DC}"/>
              </a:ext>
            </a:extLst>
          </p:cNvPr>
          <p:cNvSpPr>
            <a:spLocks noGrp="1" noChangeArrowheads="1"/>
          </p:cNvSpPr>
          <p:nvPr>
            <p:ph type="body" idx="1"/>
          </p:nvPr>
        </p:nvSpPr>
        <p:spPr>
          <a:xfrm>
            <a:off x="915988" y="4600575"/>
            <a:ext cx="5026025"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E011C1F6-6413-B42F-1B69-AD0F2B07D5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C20182E8-4489-9D4B-851B-BC0713C97FDD}" type="slidenum">
              <a:rPr lang="pt-BR" altLang="en-US" sz="1200" b="0">
                <a:latin typeface="Times New Roman" panose="02020603050405020304" pitchFamily="18" charset="0"/>
              </a:rPr>
              <a:pPr algn="r"/>
              <a:t>28</a:t>
            </a:fld>
            <a:endParaRPr lang="pt-BR" altLang="en-US" sz="1200" b="0">
              <a:latin typeface="Times New Roman" panose="02020603050405020304" pitchFamily="18" charset="0"/>
            </a:endParaRPr>
          </a:p>
        </p:txBody>
      </p:sp>
      <p:sp>
        <p:nvSpPr>
          <p:cNvPr id="61443" name="Rectangle 2">
            <a:extLst>
              <a:ext uri="{FF2B5EF4-FFF2-40B4-BE49-F238E27FC236}">
                <a16:creationId xmlns:a16="http://schemas.microsoft.com/office/drawing/2014/main" id="{386D765D-0D7F-D899-CDC4-26E409772625}"/>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3B6056C4-E2E3-12B6-4748-0BFDB327898F}"/>
              </a:ext>
            </a:extLst>
          </p:cNvPr>
          <p:cNvSpPr>
            <a:spLocks noGrp="1" noChangeArrowheads="1"/>
          </p:cNvSpPr>
          <p:nvPr>
            <p:ph type="body" idx="1"/>
          </p:nvPr>
        </p:nvSpPr>
        <p:spPr>
          <a:xfrm>
            <a:off x="914400" y="4600575"/>
            <a:ext cx="50292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A3DE142F-D9C5-9063-0BE9-D860587273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6526AA3A-4015-D645-93FC-9FBEDD1C7988}" type="slidenum">
              <a:rPr lang="pt-BR" altLang="en-US" sz="1200" b="0">
                <a:latin typeface="Times New Roman" panose="02020603050405020304" pitchFamily="18" charset="0"/>
              </a:rPr>
              <a:pPr algn="r"/>
              <a:t>29</a:t>
            </a:fld>
            <a:endParaRPr lang="pt-BR" altLang="en-US" sz="1200" b="0">
              <a:latin typeface="Times New Roman" panose="02020603050405020304" pitchFamily="18" charset="0"/>
            </a:endParaRPr>
          </a:p>
        </p:txBody>
      </p:sp>
      <p:sp>
        <p:nvSpPr>
          <p:cNvPr id="63491" name="Rectangle 2">
            <a:extLst>
              <a:ext uri="{FF2B5EF4-FFF2-40B4-BE49-F238E27FC236}">
                <a16:creationId xmlns:a16="http://schemas.microsoft.com/office/drawing/2014/main" id="{2DDFE9C9-33F0-5960-0EE5-EA0CF4CF1A19}"/>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3B4C838A-4EEA-A39E-4B96-CE6C3B46BF1A}"/>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B15D8DB9-291D-9ACE-B925-B70E446D01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74A13D99-5CFD-E647-9B20-BD6408B18D51}" type="slidenum">
              <a:rPr lang="pt-BR" altLang="en-US" sz="1200" b="0">
                <a:latin typeface="Times New Roman" panose="02020603050405020304" pitchFamily="18" charset="0"/>
              </a:rPr>
              <a:pPr algn="r"/>
              <a:t>3</a:t>
            </a:fld>
            <a:endParaRPr lang="pt-BR" altLang="en-US" sz="1200" b="0">
              <a:latin typeface="Times New Roman" panose="02020603050405020304" pitchFamily="18" charset="0"/>
            </a:endParaRPr>
          </a:p>
        </p:txBody>
      </p:sp>
      <p:sp>
        <p:nvSpPr>
          <p:cNvPr id="10243" name="Rectangle 2">
            <a:extLst>
              <a:ext uri="{FF2B5EF4-FFF2-40B4-BE49-F238E27FC236}">
                <a16:creationId xmlns:a16="http://schemas.microsoft.com/office/drawing/2014/main" id="{0D1EB729-D3BC-5EBC-83AE-5E7001348F18}"/>
              </a:ext>
            </a:extLst>
          </p:cNvPr>
          <p:cNvSpPr>
            <a:spLocks noChangeArrowheads="1" noTextEdit="1"/>
          </p:cNvSpPr>
          <p:nvPr>
            <p:ph type="sldImg"/>
          </p:nvPr>
        </p:nvSpPr>
        <p:spPr>
          <a:ln/>
        </p:spPr>
      </p:sp>
      <p:sp>
        <p:nvSpPr>
          <p:cNvPr id="10244" name="Rectangle 3">
            <a:extLst>
              <a:ext uri="{FF2B5EF4-FFF2-40B4-BE49-F238E27FC236}">
                <a16:creationId xmlns:a16="http://schemas.microsoft.com/office/drawing/2014/main" id="{974F66E5-77EA-EC49-8D98-CC67CAA1EE8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D91E1720-AA94-5582-8CBC-73DE67C6FDD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C01D289F-1882-B54D-B7DC-667AF3CE2790}" type="slidenum">
              <a:rPr lang="pt-BR" altLang="en-US" sz="1200" b="0">
                <a:latin typeface="Times New Roman" panose="02020603050405020304" pitchFamily="18" charset="0"/>
              </a:rPr>
              <a:pPr algn="r"/>
              <a:t>30</a:t>
            </a:fld>
            <a:endParaRPr lang="pt-BR" altLang="en-US" sz="1200" b="0">
              <a:latin typeface="Times New Roman" panose="02020603050405020304" pitchFamily="18" charset="0"/>
            </a:endParaRPr>
          </a:p>
        </p:txBody>
      </p:sp>
      <p:sp>
        <p:nvSpPr>
          <p:cNvPr id="65539" name="Rectangle 2">
            <a:extLst>
              <a:ext uri="{FF2B5EF4-FFF2-40B4-BE49-F238E27FC236}">
                <a16:creationId xmlns:a16="http://schemas.microsoft.com/office/drawing/2014/main" id="{B5565F8C-10B8-B4A4-F6DE-FEA66CFD8E0B}"/>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25A6C537-0D75-AD95-042D-A31B595D3CF3}"/>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2528FCB-AEAD-C921-ECA8-B4C8FE069DF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1C5FD8E5-931F-E247-9268-2D500FFCBFE3}" type="slidenum">
              <a:rPr lang="pt-BR" altLang="en-US" sz="1200" b="0">
                <a:latin typeface="Times New Roman" panose="02020603050405020304" pitchFamily="18" charset="0"/>
              </a:rPr>
              <a:pPr algn="r"/>
              <a:t>31</a:t>
            </a:fld>
            <a:endParaRPr lang="pt-BR" altLang="en-US" sz="1200" b="0">
              <a:latin typeface="Times New Roman" panose="02020603050405020304" pitchFamily="18" charset="0"/>
            </a:endParaRPr>
          </a:p>
        </p:txBody>
      </p:sp>
      <p:sp>
        <p:nvSpPr>
          <p:cNvPr id="67587" name="Rectangle 2">
            <a:extLst>
              <a:ext uri="{FF2B5EF4-FFF2-40B4-BE49-F238E27FC236}">
                <a16:creationId xmlns:a16="http://schemas.microsoft.com/office/drawing/2014/main" id="{650980EA-0852-3594-E22F-77EE3C02CF90}"/>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687420FB-9F79-3918-261D-44666C88D87B}"/>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763944DA-D711-4F4B-76D6-C3654C3536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2EC049A0-801E-A84D-A1FB-34725FD78165}" type="slidenum">
              <a:rPr lang="pt-BR" altLang="en-US" sz="1200" b="0">
                <a:latin typeface="Times New Roman" panose="02020603050405020304" pitchFamily="18" charset="0"/>
              </a:rPr>
              <a:pPr algn="r"/>
              <a:t>32</a:t>
            </a:fld>
            <a:endParaRPr lang="pt-BR" altLang="en-US" sz="1200" b="0">
              <a:latin typeface="Times New Roman" panose="02020603050405020304" pitchFamily="18" charset="0"/>
            </a:endParaRPr>
          </a:p>
        </p:txBody>
      </p:sp>
      <p:sp>
        <p:nvSpPr>
          <p:cNvPr id="69635" name="Rectangle 2">
            <a:extLst>
              <a:ext uri="{FF2B5EF4-FFF2-40B4-BE49-F238E27FC236}">
                <a16:creationId xmlns:a16="http://schemas.microsoft.com/office/drawing/2014/main" id="{BCC24DE3-92A7-5009-73E3-70760FF83686}"/>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47CFBD3A-3189-B708-ECED-195F4A7F82D3}"/>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4F2CB24C-936D-E95E-48C8-947E5F5ED9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4C9598B7-C3C9-064A-BA89-B6337A7438A3}" type="slidenum">
              <a:rPr lang="pt-BR" altLang="en-US" sz="1200" b="0">
                <a:latin typeface="Times New Roman" panose="02020603050405020304" pitchFamily="18" charset="0"/>
              </a:rPr>
              <a:pPr algn="r"/>
              <a:t>33</a:t>
            </a:fld>
            <a:endParaRPr lang="pt-BR" altLang="en-US" sz="1200" b="0">
              <a:latin typeface="Times New Roman" panose="02020603050405020304" pitchFamily="18" charset="0"/>
            </a:endParaRPr>
          </a:p>
        </p:txBody>
      </p:sp>
      <p:sp>
        <p:nvSpPr>
          <p:cNvPr id="71683" name="Rectangle 2">
            <a:extLst>
              <a:ext uri="{FF2B5EF4-FFF2-40B4-BE49-F238E27FC236}">
                <a16:creationId xmlns:a16="http://schemas.microsoft.com/office/drawing/2014/main" id="{98D67832-3B67-7125-EA0D-39D23E33DC47}"/>
              </a:ext>
            </a:extLst>
          </p:cNvPr>
          <p:cNvSpPr>
            <a:spLocks noChangeArrowheads="1" noTextEdit="1"/>
          </p:cNvSpPr>
          <p:nvPr>
            <p:ph type="sldImg"/>
          </p:nvPr>
        </p:nvSpPr>
        <p:spPr>
          <a:ln/>
        </p:spPr>
      </p:sp>
      <p:sp>
        <p:nvSpPr>
          <p:cNvPr id="71684" name="Rectangle 3">
            <a:extLst>
              <a:ext uri="{FF2B5EF4-FFF2-40B4-BE49-F238E27FC236}">
                <a16:creationId xmlns:a16="http://schemas.microsoft.com/office/drawing/2014/main" id="{A6F1A797-05AB-E896-325D-E590252FE933}"/>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BE54A4D-2524-3065-E30B-8F906CC82F7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BC32AC95-6B81-3148-ADC9-39838DC981A8}" type="slidenum">
              <a:rPr lang="pt-BR" altLang="en-US" sz="1200" b="0">
                <a:latin typeface="Times New Roman" panose="02020603050405020304" pitchFamily="18" charset="0"/>
              </a:rPr>
              <a:pPr algn="r"/>
              <a:t>34</a:t>
            </a:fld>
            <a:endParaRPr lang="pt-BR" altLang="en-US" sz="1200" b="0">
              <a:latin typeface="Times New Roman" panose="02020603050405020304" pitchFamily="18" charset="0"/>
            </a:endParaRPr>
          </a:p>
        </p:txBody>
      </p:sp>
      <p:sp>
        <p:nvSpPr>
          <p:cNvPr id="73731" name="Rectangle 2">
            <a:extLst>
              <a:ext uri="{FF2B5EF4-FFF2-40B4-BE49-F238E27FC236}">
                <a16:creationId xmlns:a16="http://schemas.microsoft.com/office/drawing/2014/main" id="{B5C6AA92-EA33-02BE-019A-A8812826B39C}"/>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511F7A03-42D4-4ED1-451D-510CB5C3692D}"/>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86B47110-BD00-AF84-B84B-CA5B10D2827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9DF8AD6C-9F97-3A4D-82C3-721BBA14E83E}" type="slidenum">
              <a:rPr lang="pt-BR" altLang="en-US" sz="1200" b="0">
                <a:latin typeface="Times New Roman" panose="02020603050405020304" pitchFamily="18" charset="0"/>
              </a:rPr>
              <a:pPr algn="r"/>
              <a:t>35</a:t>
            </a:fld>
            <a:endParaRPr lang="pt-BR" altLang="en-US" sz="1200" b="0">
              <a:latin typeface="Times New Roman" panose="02020603050405020304" pitchFamily="18" charset="0"/>
            </a:endParaRPr>
          </a:p>
        </p:txBody>
      </p:sp>
      <p:sp>
        <p:nvSpPr>
          <p:cNvPr id="75779" name="Rectangle 2">
            <a:extLst>
              <a:ext uri="{FF2B5EF4-FFF2-40B4-BE49-F238E27FC236}">
                <a16:creationId xmlns:a16="http://schemas.microsoft.com/office/drawing/2014/main" id="{84973008-7587-F89C-7387-5472E77D60AD}"/>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EA045323-CF65-F006-8C00-9A8F9BFBE8B6}"/>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D9B194E-1EC9-1CC3-A21B-670CF5FF477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433C4E36-B2E7-1842-B58B-A6C715FFAE62}" type="slidenum">
              <a:rPr lang="pt-BR" altLang="en-US" sz="1200" b="0">
                <a:latin typeface="Times New Roman" panose="02020603050405020304" pitchFamily="18" charset="0"/>
              </a:rPr>
              <a:pPr algn="r"/>
              <a:t>36</a:t>
            </a:fld>
            <a:endParaRPr lang="pt-BR" altLang="en-US" sz="1200" b="0">
              <a:latin typeface="Times New Roman" panose="02020603050405020304" pitchFamily="18" charset="0"/>
            </a:endParaRPr>
          </a:p>
        </p:txBody>
      </p:sp>
      <p:sp>
        <p:nvSpPr>
          <p:cNvPr id="77827" name="Rectangle 2">
            <a:extLst>
              <a:ext uri="{FF2B5EF4-FFF2-40B4-BE49-F238E27FC236}">
                <a16:creationId xmlns:a16="http://schemas.microsoft.com/office/drawing/2014/main" id="{25D3F6B8-E5F3-51D7-7B75-500411F0BBC0}"/>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E76E58F3-F519-0BC8-4B6C-8782B6C8AC49}"/>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B9DCAA2B-63B2-0F31-C916-326F530CE4B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788344E3-55BB-5C4C-ACA7-63C346D455A9}" type="slidenum">
              <a:rPr lang="pt-BR" altLang="en-US" sz="1200" b="0">
                <a:latin typeface="Times New Roman" panose="02020603050405020304" pitchFamily="18" charset="0"/>
              </a:rPr>
              <a:pPr algn="r"/>
              <a:t>37</a:t>
            </a:fld>
            <a:endParaRPr lang="pt-BR" altLang="en-US" sz="1200" b="0">
              <a:latin typeface="Times New Roman" panose="02020603050405020304" pitchFamily="18" charset="0"/>
            </a:endParaRPr>
          </a:p>
        </p:txBody>
      </p:sp>
      <p:sp>
        <p:nvSpPr>
          <p:cNvPr id="79875" name="Rectangle 2">
            <a:extLst>
              <a:ext uri="{FF2B5EF4-FFF2-40B4-BE49-F238E27FC236}">
                <a16:creationId xmlns:a16="http://schemas.microsoft.com/office/drawing/2014/main" id="{A6438980-14FA-5689-2E21-B0F4704F4D33}"/>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D4071386-C246-A234-0B23-3BBD88D58164}"/>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861B3655-0162-03BE-E98F-8BF8A2A6B24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90842125-E8F8-9B41-9B16-B049351A1962}" type="slidenum">
              <a:rPr lang="pt-BR" altLang="en-US" sz="1200" b="0">
                <a:latin typeface="Times New Roman" panose="02020603050405020304" pitchFamily="18" charset="0"/>
              </a:rPr>
              <a:pPr algn="r"/>
              <a:t>38</a:t>
            </a:fld>
            <a:endParaRPr lang="pt-BR" altLang="en-US" sz="1200" b="0">
              <a:latin typeface="Times New Roman" panose="02020603050405020304" pitchFamily="18" charset="0"/>
            </a:endParaRPr>
          </a:p>
        </p:txBody>
      </p:sp>
      <p:sp>
        <p:nvSpPr>
          <p:cNvPr id="81923" name="Rectangle 2">
            <a:extLst>
              <a:ext uri="{FF2B5EF4-FFF2-40B4-BE49-F238E27FC236}">
                <a16:creationId xmlns:a16="http://schemas.microsoft.com/office/drawing/2014/main" id="{FD6BFC9B-4149-6A42-496F-481EE06469B7}"/>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1BF6803E-475B-A1B9-0AB3-6DF24A0A60F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41BFB855-0636-4770-11AD-1CBE1405EA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963BC22C-E7BE-AA4F-8735-CC222F1347EA}" type="slidenum">
              <a:rPr lang="pt-BR" altLang="en-US" sz="1200" b="0">
                <a:latin typeface="Times New Roman" panose="02020603050405020304" pitchFamily="18" charset="0"/>
              </a:rPr>
              <a:pPr algn="r"/>
              <a:t>39</a:t>
            </a:fld>
            <a:endParaRPr lang="pt-BR" altLang="en-US" sz="1200" b="0">
              <a:latin typeface="Times New Roman" panose="02020603050405020304" pitchFamily="18" charset="0"/>
            </a:endParaRPr>
          </a:p>
        </p:txBody>
      </p:sp>
      <p:sp>
        <p:nvSpPr>
          <p:cNvPr id="83971" name="Rectangle 2">
            <a:extLst>
              <a:ext uri="{FF2B5EF4-FFF2-40B4-BE49-F238E27FC236}">
                <a16:creationId xmlns:a16="http://schemas.microsoft.com/office/drawing/2014/main" id="{9A19BFCC-F13E-2548-9139-B1B840B5B117}"/>
              </a:ext>
            </a:extLst>
          </p:cNvPr>
          <p:cNvSpPr>
            <a:spLocks noChangeArrowheads="1" noTextEdit="1"/>
          </p:cNvSpPr>
          <p:nvPr>
            <p:ph type="sldImg"/>
          </p:nvPr>
        </p:nvSpPr>
        <p:spPr>
          <a:xfrm>
            <a:off x="1009650" y="727075"/>
            <a:ext cx="4840288" cy="3632200"/>
          </a:xfrm>
          <a:ln/>
        </p:spPr>
      </p:sp>
      <p:sp>
        <p:nvSpPr>
          <p:cNvPr id="83972" name="Rectangle 3">
            <a:extLst>
              <a:ext uri="{FF2B5EF4-FFF2-40B4-BE49-F238E27FC236}">
                <a16:creationId xmlns:a16="http://schemas.microsoft.com/office/drawing/2014/main" id="{B16984B7-1E82-4798-C9EF-FAF6D3476F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9E88B05D-4B7C-7340-BB32-2B419C705A1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87DB2941-BB04-0B4F-8828-855050E44791}" type="slidenum">
              <a:rPr lang="pt-BR" altLang="en-US" sz="1200" b="0">
                <a:latin typeface="Times New Roman" panose="02020603050405020304" pitchFamily="18" charset="0"/>
              </a:rPr>
              <a:pPr algn="r"/>
              <a:t>4</a:t>
            </a:fld>
            <a:endParaRPr lang="pt-BR" altLang="en-US" sz="1200" b="0">
              <a:latin typeface="Times New Roman" panose="02020603050405020304" pitchFamily="18" charset="0"/>
            </a:endParaRPr>
          </a:p>
        </p:txBody>
      </p:sp>
      <p:sp>
        <p:nvSpPr>
          <p:cNvPr id="12291" name="Rectangle 2">
            <a:extLst>
              <a:ext uri="{FF2B5EF4-FFF2-40B4-BE49-F238E27FC236}">
                <a16:creationId xmlns:a16="http://schemas.microsoft.com/office/drawing/2014/main" id="{B904016A-5028-8236-A923-5C5DE2D8EF06}"/>
              </a:ext>
            </a:extLst>
          </p:cNvPr>
          <p:cNvSpPr>
            <a:spLocks noChangeArrowheads="1" noTextEdit="1"/>
          </p:cNvSpPr>
          <p:nvPr>
            <p:ph type="sldImg"/>
          </p:nvPr>
        </p:nvSpPr>
        <p:spPr>
          <a:ln/>
        </p:spPr>
      </p:sp>
      <p:sp>
        <p:nvSpPr>
          <p:cNvPr id="12292" name="Rectangle 3">
            <a:extLst>
              <a:ext uri="{FF2B5EF4-FFF2-40B4-BE49-F238E27FC236}">
                <a16:creationId xmlns:a16="http://schemas.microsoft.com/office/drawing/2014/main" id="{06597228-0CB6-349D-3538-BB82D5D7DC2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219ED41B-27FE-1423-655B-854C9F4F40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F6A9A42A-9C01-F14E-800D-FCF3B8C61BC1}" type="slidenum">
              <a:rPr lang="pt-BR" altLang="en-US" sz="1200" b="0">
                <a:latin typeface="Times New Roman" panose="02020603050405020304" pitchFamily="18" charset="0"/>
              </a:rPr>
              <a:pPr algn="r"/>
              <a:t>40</a:t>
            </a:fld>
            <a:endParaRPr lang="pt-BR" altLang="en-US" sz="1200" b="0">
              <a:latin typeface="Times New Roman" panose="02020603050405020304" pitchFamily="18" charset="0"/>
            </a:endParaRPr>
          </a:p>
        </p:txBody>
      </p:sp>
      <p:sp>
        <p:nvSpPr>
          <p:cNvPr id="86019" name="Rectangle 2">
            <a:extLst>
              <a:ext uri="{FF2B5EF4-FFF2-40B4-BE49-F238E27FC236}">
                <a16:creationId xmlns:a16="http://schemas.microsoft.com/office/drawing/2014/main" id="{24351349-2921-33DF-04B4-A0DED2D6D3CE}"/>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8F0D0429-B657-6A43-5E41-B63B2200608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55F08869-86D6-5F6C-B9CF-697A1D4FEA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653B0F42-0F2C-3041-8C11-14404DC5D289}" type="slidenum">
              <a:rPr lang="pt-BR" altLang="en-US" sz="1200" b="0">
                <a:latin typeface="Times New Roman" panose="02020603050405020304" pitchFamily="18" charset="0"/>
              </a:rPr>
              <a:pPr algn="r"/>
              <a:t>41</a:t>
            </a:fld>
            <a:endParaRPr lang="pt-BR" altLang="en-US" sz="1200" b="0">
              <a:latin typeface="Times New Roman" panose="02020603050405020304" pitchFamily="18" charset="0"/>
            </a:endParaRPr>
          </a:p>
        </p:txBody>
      </p:sp>
      <p:sp>
        <p:nvSpPr>
          <p:cNvPr id="88067" name="Rectangle 2">
            <a:extLst>
              <a:ext uri="{FF2B5EF4-FFF2-40B4-BE49-F238E27FC236}">
                <a16:creationId xmlns:a16="http://schemas.microsoft.com/office/drawing/2014/main" id="{A3172759-871C-83A8-0F7E-438708A31E7B}"/>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FFDBDFDA-2668-2789-151B-B8EC634B1B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98D7533-7F16-5128-651B-79A9AEE969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94934EEF-CC36-814D-8554-35FD702C9332}" type="slidenum">
              <a:rPr lang="pt-BR" altLang="en-US" sz="1200" b="0">
                <a:latin typeface="Times New Roman" panose="02020603050405020304" pitchFamily="18" charset="0"/>
              </a:rPr>
              <a:pPr algn="r"/>
              <a:t>42</a:t>
            </a:fld>
            <a:endParaRPr lang="pt-BR" altLang="en-US" sz="1200" b="0">
              <a:latin typeface="Times New Roman" panose="02020603050405020304" pitchFamily="18" charset="0"/>
            </a:endParaRPr>
          </a:p>
        </p:txBody>
      </p:sp>
      <p:sp>
        <p:nvSpPr>
          <p:cNvPr id="90115" name="Rectangle 2">
            <a:extLst>
              <a:ext uri="{FF2B5EF4-FFF2-40B4-BE49-F238E27FC236}">
                <a16:creationId xmlns:a16="http://schemas.microsoft.com/office/drawing/2014/main" id="{A6B0496C-108C-9FCA-AB0B-E99FFD16EB33}"/>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17422719-7FBE-0FD5-BC3A-FEBFD257181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938A3200-B282-0E55-9C5C-44E1A6F2DE3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0C86F6C5-547B-D94B-A9FE-3D77EBE544B7}" type="slidenum">
              <a:rPr lang="pt-BR" altLang="en-US" sz="1200" b="0">
                <a:latin typeface="Times New Roman" panose="02020603050405020304" pitchFamily="18" charset="0"/>
              </a:rPr>
              <a:pPr algn="r"/>
              <a:t>43</a:t>
            </a:fld>
            <a:endParaRPr lang="pt-BR" altLang="en-US" sz="1200" b="0">
              <a:latin typeface="Times New Roman" panose="02020603050405020304" pitchFamily="18" charset="0"/>
            </a:endParaRPr>
          </a:p>
        </p:txBody>
      </p:sp>
      <p:sp>
        <p:nvSpPr>
          <p:cNvPr id="92163" name="Rectangle 2">
            <a:extLst>
              <a:ext uri="{FF2B5EF4-FFF2-40B4-BE49-F238E27FC236}">
                <a16:creationId xmlns:a16="http://schemas.microsoft.com/office/drawing/2014/main" id="{76F52A1C-2759-C372-BDB3-9DC1B8BEF48E}"/>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7C273997-8A71-7A9D-95A9-69189488E38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92203D74-41CA-6138-C185-AC67C159716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D9CC14C6-E249-564E-A605-DEFF4A47499E}" type="slidenum">
              <a:rPr lang="pt-BR" altLang="en-US" sz="1200" b="0">
                <a:latin typeface="Times New Roman" panose="02020603050405020304" pitchFamily="18" charset="0"/>
              </a:rPr>
              <a:pPr algn="r"/>
              <a:t>44</a:t>
            </a:fld>
            <a:endParaRPr lang="pt-BR" altLang="en-US" sz="1200" b="0">
              <a:latin typeface="Times New Roman" panose="02020603050405020304" pitchFamily="18" charset="0"/>
            </a:endParaRPr>
          </a:p>
        </p:txBody>
      </p:sp>
      <p:sp>
        <p:nvSpPr>
          <p:cNvPr id="94211" name="Rectangle 2">
            <a:extLst>
              <a:ext uri="{FF2B5EF4-FFF2-40B4-BE49-F238E27FC236}">
                <a16:creationId xmlns:a16="http://schemas.microsoft.com/office/drawing/2014/main" id="{65AB02B1-0E98-02F8-792F-E5545E98CBE5}"/>
              </a:ext>
            </a:extLst>
          </p:cNvPr>
          <p:cNvSpPr>
            <a:spLocks noChangeArrowheads="1" noTextEdit="1"/>
          </p:cNvSpPr>
          <p:nvPr>
            <p:ph type="sldImg"/>
          </p:nvPr>
        </p:nvSpPr>
        <p:spPr>
          <a:xfrm>
            <a:off x="1009650" y="727075"/>
            <a:ext cx="4840288" cy="3632200"/>
          </a:xfrm>
          <a:ln/>
        </p:spPr>
      </p:sp>
      <p:sp>
        <p:nvSpPr>
          <p:cNvPr id="94212" name="Rectangle 3">
            <a:extLst>
              <a:ext uri="{FF2B5EF4-FFF2-40B4-BE49-F238E27FC236}">
                <a16:creationId xmlns:a16="http://schemas.microsoft.com/office/drawing/2014/main" id="{02E38037-BB9F-F005-8422-6EA45E5041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C75D594-66EA-AA29-DD80-B45557218C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F12FC15C-29DE-9445-B21C-C75827B7A330}" type="slidenum">
              <a:rPr lang="pt-BR" altLang="en-US" sz="1200" b="0">
                <a:latin typeface="Times New Roman" panose="02020603050405020304" pitchFamily="18" charset="0"/>
              </a:rPr>
              <a:pPr algn="r"/>
              <a:t>45</a:t>
            </a:fld>
            <a:endParaRPr lang="pt-BR" altLang="en-US" sz="1200" b="0">
              <a:latin typeface="Times New Roman" panose="02020603050405020304" pitchFamily="18" charset="0"/>
            </a:endParaRPr>
          </a:p>
        </p:txBody>
      </p:sp>
      <p:sp>
        <p:nvSpPr>
          <p:cNvPr id="96259" name="Rectangle 2">
            <a:extLst>
              <a:ext uri="{FF2B5EF4-FFF2-40B4-BE49-F238E27FC236}">
                <a16:creationId xmlns:a16="http://schemas.microsoft.com/office/drawing/2014/main" id="{5F1A0AB8-AA4F-5659-4C28-248934EB918B}"/>
              </a:ext>
            </a:extLst>
          </p:cNvPr>
          <p:cNvSpPr>
            <a:spLocks noChangeArrowheads="1" noTextEdit="1"/>
          </p:cNvSpPr>
          <p:nvPr>
            <p:ph type="sldImg"/>
          </p:nvPr>
        </p:nvSpPr>
        <p:spPr>
          <a:ln/>
        </p:spPr>
      </p:sp>
      <p:sp>
        <p:nvSpPr>
          <p:cNvPr id="96260" name="Rectangle 3">
            <a:extLst>
              <a:ext uri="{FF2B5EF4-FFF2-40B4-BE49-F238E27FC236}">
                <a16:creationId xmlns:a16="http://schemas.microsoft.com/office/drawing/2014/main" id="{ACFB72B6-D0DF-BCF9-B8F1-FA9B55A2778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8A56D2CE-1465-BFB2-CA23-4F83835D220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E3162479-556A-5742-ACAB-17BF10BB3A4F}" type="slidenum">
              <a:rPr lang="pt-BR" altLang="en-US" sz="1200" b="0">
                <a:latin typeface="Times New Roman" panose="02020603050405020304" pitchFamily="18" charset="0"/>
              </a:rPr>
              <a:pPr algn="r"/>
              <a:t>46</a:t>
            </a:fld>
            <a:endParaRPr lang="pt-BR" altLang="en-US" sz="1200" b="0">
              <a:latin typeface="Times New Roman" panose="02020603050405020304" pitchFamily="18" charset="0"/>
            </a:endParaRPr>
          </a:p>
        </p:txBody>
      </p:sp>
      <p:sp>
        <p:nvSpPr>
          <p:cNvPr id="98307" name="Rectangle 2">
            <a:extLst>
              <a:ext uri="{FF2B5EF4-FFF2-40B4-BE49-F238E27FC236}">
                <a16:creationId xmlns:a16="http://schemas.microsoft.com/office/drawing/2014/main" id="{937412ED-FC5F-205D-2B7D-7CCBF74A4F17}"/>
              </a:ext>
            </a:extLst>
          </p:cNvPr>
          <p:cNvSpPr>
            <a:spLocks noChangeArrowheads="1" noTextEdit="1"/>
          </p:cNvSpPr>
          <p:nvPr>
            <p:ph type="sldImg"/>
          </p:nvPr>
        </p:nvSpPr>
        <p:spPr>
          <a:ln/>
        </p:spPr>
      </p:sp>
      <p:sp>
        <p:nvSpPr>
          <p:cNvPr id="98308" name="Rectangle 3">
            <a:extLst>
              <a:ext uri="{FF2B5EF4-FFF2-40B4-BE49-F238E27FC236}">
                <a16:creationId xmlns:a16="http://schemas.microsoft.com/office/drawing/2014/main" id="{3B484060-4F84-FAAF-3660-C9333C5E80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6ABE6F25-DA40-6080-4A59-2415FCB2FB3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49E15C97-B60B-CC40-9F8A-0A250BBA4596}" type="slidenum">
              <a:rPr lang="pt-BR" altLang="en-US" sz="1200" b="0">
                <a:latin typeface="Times New Roman" panose="02020603050405020304" pitchFamily="18" charset="0"/>
              </a:rPr>
              <a:pPr algn="r"/>
              <a:t>47</a:t>
            </a:fld>
            <a:endParaRPr lang="pt-BR" altLang="en-US" sz="1200" b="0">
              <a:latin typeface="Times New Roman" panose="02020603050405020304" pitchFamily="18" charset="0"/>
            </a:endParaRPr>
          </a:p>
        </p:txBody>
      </p:sp>
      <p:sp>
        <p:nvSpPr>
          <p:cNvPr id="100355" name="Rectangle 2">
            <a:extLst>
              <a:ext uri="{FF2B5EF4-FFF2-40B4-BE49-F238E27FC236}">
                <a16:creationId xmlns:a16="http://schemas.microsoft.com/office/drawing/2014/main" id="{74A041FE-9CAE-500D-E773-BAD939570CC6}"/>
              </a:ext>
            </a:extLst>
          </p:cNvPr>
          <p:cNvSpPr>
            <a:spLocks noChangeArrowheads="1" noTextEdit="1"/>
          </p:cNvSpPr>
          <p:nvPr>
            <p:ph type="sldImg"/>
          </p:nvPr>
        </p:nvSpPr>
        <p:spPr>
          <a:ln/>
        </p:spPr>
      </p:sp>
      <p:sp>
        <p:nvSpPr>
          <p:cNvPr id="100356" name="Rectangle 3">
            <a:extLst>
              <a:ext uri="{FF2B5EF4-FFF2-40B4-BE49-F238E27FC236}">
                <a16:creationId xmlns:a16="http://schemas.microsoft.com/office/drawing/2014/main" id="{3B70D287-720A-E483-F795-214F8558050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892F7B24-DD12-2037-8976-4E1397F743D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F19A0CF4-4314-CE40-9D57-9E0564559B7C}" type="slidenum">
              <a:rPr lang="pt-BR" altLang="en-US" sz="1200" b="0">
                <a:latin typeface="Times New Roman" panose="02020603050405020304" pitchFamily="18" charset="0"/>
              </a:rPr>
              <a:pPr algn="r"/>
              <a:t>48</a:t>
            </a:fld>
            <a:endParaRPr lang="pt-BR" altLang="en-US" sz="1200" b="0">
              <a:latin typeface="Times New Roman" panose="02020603050405020304" pitchFamily="18" charset="0"/>
            </a:endParaRPr>
          </a:p>
        </p:txBody>
      </p:sp>
      <p:sp>
        <p:nvSpPr>
          <p:cNvPr id="102403" name="Rectangle 2">
            <a:extLst>
              <a:ext uri="{FF2B5EF4-FFF2-40B4-BE49-F238E27FC236}">
                <a16:creationId xmlns:a16="http://schemas.microsoft.com/office/drawing/2014/main" id="{75B92DFC-7CF3-C13E-E3B8-CB49AAD29329}"/>
              </a:ext>
            </a:extLst>
          </p:cNvPr>
          <p:cNvSpPr>
            <a:spLocks noChangeArrowheads="1" noTextEdit="1"/>
          </p:cNvSpPr>
          <p:nvPr>
            <p:ph type="sldImg"/>
          </p:nvPr>
        </p:nvSpPr>
        <p:spPr>
          <a:xfrm>
            <a:off x="1009650" y="727075"/>
            <a:ext cx="4840288" cy="3632200"/>
          </a:xfrm>
          <a:ln/>
        </p:spPr>
      </p:sp>
      <p:sp>
        <p:nvSpPr>
          <p:cNvPr id="102404" name="Rectangle 3">
            <a:extLst>
              <a:ext uri="{FF2B5EF4-FFF2-40B4-BE49-F238E27FC236}">
                <a16:creationId xmlns:a16="http://schemas.microsoft.com/office/drawing/2014/main" id="{FC743944-7B6F-4297-2F02-7ABCCD21B7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9682FB4A-E3A9-B48B-24E0-12413A840D0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F4852166-98E7-A646-807C-1ED68186151F}" type="slidenum">
              <a:rPr lang="pt-BR" altLang="en-US" sz="1200" b="0">
                <a:latin typeface="Times New Roman" panose="02020603050405020304" pitchFamily="18" charset="0"/>
              </a:rPr>
              <a:pPr algn="r"/>
              <a:t>49</a:t>
            </a:fld>
            <a:endParaRPr lang="pt-BR" altLang="en-US" sz="1200" b="0">
              <a:latin typeface="Times New Roman" panose="02020603050405020304" pitchFamily="18" charset="0"/>
            </a:endParaRPr>
          </a:p>
        </p:txBody>
      </p:sp>
      <p:sp>
        <p:nvSpPr>
          <p:cNvPr id="104451" name="Rectangle 2">
            <a:extLst>
              <a:ext uri="{FF2B5EF4-FFF2-40B4-BE49-F238E27FC236}">
                <a16:creationId xmlns:a16="http://schemas.microsoft.com/office/drawing/2014/main" id="{77AD370F-DC89-52CF-13D3-FC0115C503DC}"/>
              </a:ext>
            </a:extLst>
          </p:cNvPr>
          <p:cNvSpPr>
            <a:spLocks noChangeArrowheads="1" noTextEdit="1"/>
          </p:cNvSpPr>
          <p:nvPr>
            <p:ph type="sldImg"/>
          </p:nvPr>
        </p:nvSpPr>
        <p:spPr>
          <a:xfrm>
            <a:off x="1009650" y="727075"/>
            <a:ext cx="4840288" cy="3632200"/>
          </a:xfrm>
          <a:ln/>
        </p:spPr>
      </p:sp>
      <p:sp>
        <p:nvSpPr>
          <p:cNvPr id="104452" name="Rectangle 3">
            <a:extLst>
              <a:ext uri="{FF2B5EF4-FFF2-40B4-BE49-F238E27FC236}">
                <a16:creationId xmlns:a16="http://schemas.microsoft.com/office/drawing/2014/main" id="{C853B9C9-F64B-792F-4840-35D1BB93FC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27DFE935-1944-326A-8A2C-AB5E30ADFC9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6CC6A847-1E18-E141-B4D9-C4D7449807F6}" type="slidenum">
              <a:rPr lang="pt-BR" altLang="en-US" sz="1200" b="0">
                <a:latin typeface="Times New Roman" panose="02020603050405020304" pitchFamily="18" charset="0"/>
              </a:rPr>
              <a:pPr algn="r"/>
              <a:t>5</a:t>
            </a:fld>
            <a:endParaRPr lang="pt-BR" altLang="en-US" sz="1200" b="0">
              <a:latin typeface="Times New Roman" panose="02020603050405020304" pitchFamily="18" charset="0"/>
            </a:endParaRPr>
          </a:p>
        </p:txBody>
      </p:sp>
      <p:sp>
        <p:nvSpPr>
          <p:cNvPr id="14339" name="Rectangle 2">
            <a:extLst>
              <a:ext uri="{FF2B5EF4-FFF2-40B4-BE49-F238E27FC236}">
                <a16:creationId xmlns:a16="http://schemas.microsoft.com/office/drawing/2014/main" id="{2F4C9756-5312-B643-FD8F-D22353416510}"/>
              </a:ext>
            </a:extLst>
          </p:cNvPr>
          <p:cNvSpPr>
            <a:spLocks noChangeArrowheads="1" noTextEdit="1"/>
          </p:cNvSpPr>
          <p:nvPr>
            <p:ph type="sldImg"/>
          </p:nvPr>
        </p:nvSpPr>
        <p:spPr>
          <a:ln/>
        </p:spPr>
      </p:sp>
      <p:sp>
        <p:nvSpPr>
          <p:cNvPr id="14340" name="Rectangle 3">
            <a:extLst>
              <a:ext uri="{FF2B5EF4-FFF2-40B4-BE49-F238E27FC236}">
                <a16:creationId xmlns:a16="http://schemas.microsoft.com/office/drawing/2014/main" id="{0C6FF7C7-C727-4B93-4F02-068C25FED16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E92AC8E3-6814-6B55-ADAA-3033D97CE1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EC8BD839-E838-2848-93D7-F4FFC2E5ACF3}" type="slidenum">
              <a:rPr lang="pt-BR" altLang="en-US" sz="1200" b="0">
                <a:latin typeface="Times New Roman" panose="02020603050405020304" pitchFamily="18" charset="0"/>
              </a:rPr>
              <a:pPr algn="r"/>
              <a:t>50</a:t>
            </a:fld>
            <a:endParaRPr lang="pt-BR" altLang="en-US" sz="1200" b="0">
              <a:latin typeface="Times New Roman" panose="02020603050405020304" pitchFamily="18" charset="0"/>
            </a:endParaRPr>
          </a:p>
        </p:txBody>
      </p:sp>
      <p:sp>
        <p:nvSpPr>
          <p:cNvPr id="106499" name="Rectangle 2">
            <a:extLst>
              <a:ext uri="{FF2B5EF4-FFF2-40B4-BE49-F238E27FC236}">
                <a16:creationId xmlns:a16="http://schemas.microsoft.com/office/drawing/2014/main" id="{F9F8E700-A6DE-F229-40C1-27AD94890ADA}"/>
              </a:ext>
            </a:extLst>
          </p:cNvPr>
          <p:cNvSpPr>
            <a:spLocks noChangeArrowheads="1" noTextEdit="1"/>
          </p:cNvSpPr>
          <p:nvPr>
            <p:ph type="sldImg"/>
          </p:nvPr>
        </p:nvSpPr>
        <p:spPr>
          <a:xfrm>
            <a:off x="1009650" y="727075"/>
            <a:ext cx="4840288" cy="3632200"/>
          </a:xfrm>
          <a:ln/>
        </p:spPr>
      </p:sp>
      <p:sp>
        <p:nvSpPr>
          <p:cNvPr id="106500" name="Rectangle 3">
            <a:extLst>
              <a:ext uri="{FF2B5EF4-FFF2-40B4-BE49-F238E27FC236}">
                <a16:creationId xmlns:a16="http://schemas.microsoft.com/office/drawing/2014/main" id="{145C0B67-CA8E-430C-568A-61F29C9DB98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5096AE30-A2ED-2F8D-B5C6-4D352D27B46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1C8B1944-0D3B-574F-BBDA-37FDF0686B95}" type="slidenum">
              <a:rPr lang="pt-BR" altLang="en-US" sz="1200" b="0">
                <a:latin typeface="Times New Roman" panose="02020603050405020304" pitchFamily="18" charset="0"/>
              </a:rPr>
              <a:pPr algn="r"/>
              <a:t>51</a:t>
            </a:fld>
            <a:endParaRPr lang="pt-BR" altLang="en-US" sz="1200" b="0">
              <a:latin typeface="Times New Roman" panose="02020603050405020304" pitchFamily="18" charset="0"/>
            </a:endParaRPr>
          </a:p>
        </p:txBody>
      </p:sp>
      <p:sp>
        <p:nvSpPr>
          <p:cNvPr id="108547" name="Rectangle 2">
            <a:extLst>
              <a:ext uri="{FF2B5EF4-FFF2-40B4-BE49-F238E27FC236}">
                <a16:creationId xmlns:a16="http://schemas.microsoft.com/office/drawing/2014/main" id="{4515ADB2-DBBB-3AD2-F5F8-0BC4838ECC25}"/>
              </a:ext>
            </a:extLst>
          </p:cNvPr>
          <p:cNvSpPr>
            <a:spLocks noChangeArrowheads="1" noTextEdit="1"/>
          </p:cNvSpPr>
          <p:nvPr>
            <p:ph type="sldImg"/>
          </p:nvPr>
        </p:nvSpPr>
        <p:spPr>
          <a:ln/>
        </p:spPr>
      </p:sp>
      <p:sp>
        <p:nvSpPr>
          <p:cNvPr id="108548" name="Rectangle 3">
            <a:extLst>
              <a:ext uri="{FF2B5EF4-FFF2-40B4-BE49-F238E27FC236}">
                <a16:creationId xmlns:a16="http://schemas.microsoft.com/office/drawing/2014/main" id="{0E70A382-99E9-5A85-8DD7-92FDD3D4D03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32DD9F4D-6708-AA2C-B352-0908C71923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4BDE6417-6AE1-2841-B12C-5593BD89EF29}" type="slidenum">
              <a:rPr lang="pt-BR" altLang="en-US" sz="1200" b="0">
                <a:latin typeface="Times New Roman" panose="02020603050405020304" pitchFamily="18" charset="0"/>
              </a:rPr>
              <a:pPr algn="r"/>
              <a:t>52</a:t>
            </a:fld>
            <a:endParaRPr lang="pt-BR" altLang="en-US" sz="1200" b="0">
              <a:latin typeface="Times New Roman" panose="02020603050405020304" pitchFamily="18" charset="0"/>
            </a:endParaRPr>
          </a:p>
        </p:txBody>
      </p:sp>
      <p:sp>
        <p:nvSpPr>
          <p:cNvPr id="110595" name="Rectangle 2">
            <a:extLst>
              <a:ext uri="{FF2B5EF4-FFF2-40B4-BE49-F238E27FC236}">
                <a16:creationId xmlns:a16="http://schemas.microsoft.com/office/drawing/2014/main" id="{98A0077B-1D21-638B-1B5A-EB3A8530C24D}"/>
              </a:ext>
            </a:extLst>
          </p:cNvPr>
          <p:cNvSpPr>
            <a:spLocks noChangeArrowheads="1" noTextEdit="1"/>
          </p:cNvSpPr>
          <p:nvPr>
            <p:ph type="sldImg"/>
          </p:nvPr>
        </p:nvSpPr>
        <p:spPr>
          <a:ln/>
        </p:spPr>
      </p:sp>
      <p:sp>
        <p:nvSpPr>
          <p:cNvPr id="110596" name="Rectangle 3">
            <a:extLst>
              <a:ext uri="{FF2B5EF4-FFF2-40B4-BE49-F238E27FC236}">
                <a16:creationId xmlns:a16="http://schemas.microsoft.com/office/drawing/2014/main" id="{2220B3F5-543B-DF2A-F0FD-E3DAA9794E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249DB7D8-8978-BBFE-E442-B30D972ECB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19717183-0DFF-814F-A8EA-4939E3D914BD}" type="slidenum">
              <a:rPr lang="pt-BR" altLang="en-US" sz="1200" b="0">
                <a:latin typeface="Times New Roman" panose="02020603050405020304" pitchFamily="18" charset="0"/>
              </a:rPr>
              <a:pPr algn="r"/>
              <a:t>53</a:t>
            </a:fld>
            <a:endParaRPr lang="pt-BR" altLang="en-US" sz="1200" b="0">
              <a:latin typeface="Times New Roman" panose="02020603050405020304" pitchFamily="18" charset="0"/>
            </a:endParaRPr>
          </a:p>
        </p:txBody>
      </p:sp>
      <p:sp>
        <p:nvSpPr>
          <p:cNvPr id="112643" name="Rectangle 2">
            <a:extLst>
              <a:ext uri="{FF2B5EF4-FFF2-40B4-BE49-F238E27FC236}">
                <a16:creationId xmlns:a16="http://schemas.microsoft.com/office/drawing/2014/main" id="{4E8D49EE-394C-EA70-1DD7-BD0655500507}"/>
              </a:ext>
            </a:extLst>
          </p:cNvPr>
          <p:cNvSpPr>
            <a:spLocks noChangeArrowheads="1" noTextEdit="1"/>
          </p:cNvSpPr>
          <p:nvPr>
            <p:ph type="sldImg"/>
          </p:nvPr>
        </p:nvSpPr>
        <p:spPr>
          <a:ln/>
        </p:spPr>
      </p:sp>
      <p:sp>
        <p:nvSpPr>
          <p:cNvPr id="112644" name="Rectangle 3">
            <a:extLst>
              <a:ext uri="{FF2B5EF4-FFF2-40B4-BE49-F238E27FC236}">
                <a16:creationId xmlns:a16="http://schemas.microsoft.com/office/drawing/2014/main" id="{DEFD5301-9FFB-196A-642C-3E8ED8930CC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2E6D9518-48A5-818C-1F80-C2591A472FD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6C7DF109-683E-DD44-B403-E4AB919983C6}" type="slidenum">
              <a:rPr lang="pt-BR" altLang="en-US" sz="1200" b="0">
                <a:latin typeface="Times New Roman" panose="02020603050405020304" pitchFamily="18" charset="0"/>
              </a:rPr>
              <a:pPr algn="r"/>
              <a:t>54</a:t>
            </a:fld>
            <a:endParaRPr lang="pt-BR" altLang="en-US" sz="1200" b="0">
              <a:latin typeface="Times New Roman" panose="02020603050405020304" pitchFamily="18" charset="0"/>
            </a:endParaRPr>
          </a:p>
        </p:txBody>
      </p:sp>
      <p:sp>
        <p:nvSpPr>
          <p:cNvPr id="114691" name="Rectangle 2">
            <a:extLst>
              <a:ext uri="{FF2B5EF4-FFF2-40B4-BE49-F238E27FC236}">
                <a16:creationId xmlns:a16="http://schemas.microsoft.com/office/drawing/2014/main" id="{897B7008-A64F-D4EE-4AFB-70719FB2DCA0}"/>
              </a:ext>
            </a:extLst>
          </p:cNvPr>
          <p:cNvSpPr>
            <a:spLocks noChangeArrowheads="1" noTextEdit="1"/>
          </p:cNvSpPr>
          <p:nvPr>
            <p:ph type="sldImg"/>
          </p:nvPr>
        </p:nvSpPr>
        <p:spPr>
          <a:ln/>
        </p:spPr>
      </p:sp>
      <p:sp>
        <p:nvSpPr>
          <p:cNvPr id="114692" name="Rectangle 3">
            <a:extLst>
              <a:ext uri="{FF2B5EF4-FFF2-40B4-BE49-F238E27FC236}">
                <a16:creationId xmlns:a16="http://schemas.microsoft.com/office/drawing/2014/main" id="{1E8FFBEA-5B8E-AB62-B985-3DDEE428BA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DB98AFA-9A35-8957-B226-22960A9685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E091E1EC-6551-674B-AE22-2632E97D10FD}" type="slidenum">
              <a:rPr lang="pt-BR" altLang="en-US" sz="1200" b="0">
                <a:latin typeface="Times New Roman" panose="02020603050405020304" pitchFamily="18" charset="0"/>
              </a:rPr>
              <a:pPr algn="r"/>
              <a:t>55</a:t>
            </a:fld>
            <a:endParaRPr lang="pt-BR" altLang="en-US" sz="1200" b="0">
              <a:latin typeface="Times New Roman" panose="02020603050405020304" pitchFamily="18" charset="0"/>
            </a:endParaRPr>
          </a:p>
        </p:txBody>
      </p:sp>
      <p:sp>
        <p:nvSpPr>
          <p:cNvPr id="116739" name="Rectangle 2">
            <a:extLst>
              <a:ext uri="{FF2B5EF4-FFF2-40B4-BE49-F238E27FC236}">
                <a16:creationId xmlns:a16="http://schemas.microsoft.com/office/drawing/2014/main" id="{31CAA551-5C47-9EF2-E169-5E2CDF5BE30D}"/>
              </a:ext>
            </a:extLst>
          </p:cNvPr>
          <p:cNvSpPr>
            <a:spLocks noChangeArrowheads="1" noTextEdit="1"/>
          </p:cNvSpPr>
          <p:nvPr>
            <p:ph type="sldImg"/>
          </p:nvPr>
        </p:nvSpPr>
        <p:spPr>
          <a:ln/>
        </p:spPr>
      </p:sp>
      <p:sp>
        <p:nvSpPr>
          <p:cNvPr id="116740" name="Rectangle 3">
            <a:extLst>
              <a:ext uri="{FF2B5EF4-FFF2-40B4-BE49-F238E27FC236}">
                <a16:creationId xmlns:a16="http://schemas.microsoft.com/office/drawing/2014/main" id="{D4809487-D936-F68E-E399-DCC4388339E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30C66E23-3AA8-B51C-0375-7FE6529600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EBFCE998-EBF4-AA4F-AB84-F8D0EE4FD93E}" type="slidenum">
              <a:rPr lang="pt-BR" altLang="en-US" sz="1200" b="0">
                <a:latin typeface="Times New Roman" panose="02020603050405020304" pitchFamily="18" charset="0"/>
              </a:rPr>
              <a:pPr algn="r"/>
              <a:t>56</a:t>
            </a:fld>
            <a:endParaRPr lang="pt-BR" altLang="en-US" sz="1200" b="0">
              <a:latin typeface="Times New Roman" panose="02020603050405020304" pitchFamily="18" charset="0"/>
            </a:endParaRPr>
          </a:p>
        </p:txBody>
      </p:sp>
      <p:sp>
        <p:nvSpPr>
          <p:cNvPr id="118787" name="Rectangle 2">
            <a:extLst>
              <a:ext uri="{FF2B5EF4-FFF2-40B4-BE49-F238E27FC236}">
                <a16:creationId xmlns:a16="http://schemas.microsoft.com/office/drawing/2014/main" id="{E0292779-2458-0DE2-0766-D66FF802B6CB}"/>
              </a:ext>
            </a:extLst>
          </p:cNvPr>
          <p:cNvSpPr>
            <a:spLocks noChangeArrowheads="1" noTextEdit="1"/>
          </p:cNvSpPr>
          <p:nvPr>
            <p:ph type="sldImg"/>
          </p:nvPr>
        </p:nvSpPr>
        <p:spPr>
          <a:ln/>
        </p:spPr>
      </p:sp>
      <p:sp>
        <p:nvSpPr>
          <p:cNvPr id="118788" name="Rectangle 3">
            <a:extLst>
              <a:ext uri="{FF2B5EF4-FFF2-40B4-BE49-F238E27FC236}">
                <a16:creationId xmlns:a16="http://schemas.microsoft.com/office/drawing/2014/main" id="{C162BBC4-FBEB-8A7A-1350-659F67AA7EC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EFD60098-D8A2-42AD-BBD4-59009CD56A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DD5E0950-EF02-BD40-9AB2-E55CAA772B7F}" type="slidenum">
              <a:rPr lang="pt-BR" altLang="en-US" sz="1200" b="0">
                <a:latin typeface="Times New Roman" panose="02020603050405020304" pitchFamily="18" charset="0"/>
              </a:rPr>
              <a:pPr algn="r"/>
              <a:t>57</a:t>
            </a:fld>
            <a:endParaRPr lang="pt-BR" altLang="en-US" sz="1200" b="0">
              <a:latin typeface="Times New Roman" panose="02020603050405020304" pitchFamily="18" charset="0"/>
            </a:endParaRPr>
          </a:p>
        </p:txBody>
      </p:sp>
      <p:sp>
        <p:nvSpPr>
          <p:cNvPr id="120835" name="Rectangle 2">
            <a:extLst>
              <a:ext uri="{FF2B5EF4-FFF2-40B4-BE49-F238E27FC236}">
                <a16:creationId xmlns:a16="http://schemas.microsoft.com/office/drawing/2014/main" id="{FD927FCA-1A48-FEEF-97AF-381436F59E46}"/>
              </a:ext>
            </a:extLst>
          </p:cNvPr>
          <p:cNvSpPr>
            <a:spLocks noChangeArrowheads="1" noTextEdit="1"/>
          </p:cNvSpPr>
          <p:nvPr>
            <p:ph type="sldImg"/>
          </p:nvPr>
        </p:nvSpPr>
        <p:spPr>
          <a:ln/>
        </p:spPr>
      </p:sp>
      <p:sp>
        <p:nvSpPr>
          <p:cNvPr id="120836" name="Rectangle 3">
            <a:extLst>
              <a:ext uri="{FF2B5EF4-FFF2-40B4-BE49-F238E27FC236}">
                <a16:creationId xmlns:a16="http://schemas.microsoft.com/office/drawing/2014/main" id="{096447DC-1DFE-D4D0-C1E6-4D2FD4033B3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94AD7F01-9139-2116-2C95-4C6527F8AB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13C506C4-CAC8-AF4B-B825-22DBF3DE6116}" type="slidenum">
              <a:rPr lang="pt-BR" altLang="en-US" sz="1200" b="0">
                <a:latin typeface="Times New Roman" panose="02020603050405020304" pitchFamily="18" charset="0"/>
              </a:rPr>
              <a:pPr algn="r"/>
              <a:t>58</a:t>
            </a:fld>
            <a:endParaRPr lang="pt-BR" altLang="en-US" sz="1200" b="0">
              <a:latin typeface="Times New Roman" panose="02020603050405020304" pitchFamily="18" charset="0"/>
            </a:endParaRPr>
          </a:p>
        </p:txBody>
      </p:sp>
      <p:sp>
        <p:nvSpPr>
          <p:cNvPr id="122883" name="Rectangle 2">
            <a:extLst>
              <a:ext uri="{FF2B5EF4-FFF2-40B4-BE49-F238E27FC236}">
                <a16:creationId xmlns:a16="http://schemas.microsoft.com/office/drawing/2014/main" id="{222034CE-9DA1-BA18-4C99-6642F2665C8D}"/>
              </a:ext>
            </a:extLst>
          </p:cNvPr>
          <p:cNvSpPr>
            <a:spLocks noChangeArrowheads="1" noTextEdit="1"/>
          </p:cNvSpPr>
          <p:nvPr>
            <p:ph type="sldImg"/>
          </p:nvPr>
        </p:nvSpPr>
        <p:spPr>
          <a:ln/>
        </p:spPr>
      </p:sp>
      <p:sp>
        <p:nvSpPr>
          <p:cNvPr id="122884" name="Rectangle 3">
            <a:extLst>
              <a:ext uri="{FF2B5EF4-FFF2-40B4-BE49-F238E27FC236}">
                <a16:creationId xmlns:a16="http://schemas.microsoft.com/office/drawing/2014/main" id="{560DFC8C-9327-9C5D-B32A-E70FAA3004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1859CCB8-9D9A-6582-39CC-E3F747DCA7F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71CFE19D-4E04-5F44-AD74-E34EA61CFA75}" type="slidenum">
              <a:rPr lang="pt-BR" altLang="en-US" sz="1200" b="0">
                <a:latin typeface="Times New Roman" panose="02020603050405020304" pitchFamily="18" charset="0"/>
              </a:rPr>
              <a:pPr algn="r"/>
              <a:t>59</a:t>
            </a:fld>
            <a:endParaRPr lang="pt-BR" altLang="en-US" sz="1200" b="0">
              <a:latin typeface="Times New Roman" panose="02020603050405020304" pitchFamily="18" charset="0"/>
            </a:endParaRPr>
          </a:p>
        </p:txBody>
      </p:sp>
      <p:sp>
        <p:nvSpPr>
          <p:cNvPr id="124931" name="Rectangle 2">
            <a:extLst>
              <a:ext uri="{FF2B5EF4-FFF2-40B4-BE49-F238E27FC236}">
                <a16:creationId xmlns:a16="http://schemas.microsoft.com/office/drawing/2014/main" id="{9F0184AB-1943-9D60-C5A0-67DF3E7C5C4E}"/>
              </a:ext>
            </a:extLst>
          </p:cNvPr>
          <p:cNvSpPr>
            <a:spLocks noChangeArrowheads="1" noTextEdit="1"/>
          </p:cNvSpPr>
          <p:nvPr>
            <p:ph type="sldImg"/>
          </p:nvPr>
        </p:nvSpPr>
        <p:spPr>
          <a:ln/>
        </p:spPr>
      </p:sp>
      <p:sp>
        <p:nvSpPr>
          <p:cNvPr id="124932" name="Rectangle 3">
            <a:extLst>
              <a:ext uri="{FF2B5EF4-FFF2-40B4-BE49-F238E27FC236}">
                <a16:creationId xmlns:a16="http://schemas.microsoft.com/office/drawing/2014/main" id="{AD00A735-B065-026E-D2ED-66ED9A2EA31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A7D8961C-D94B-EDBE-597C-740A2B025FF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56B5623D-93F7-484B-8722-7359198FCB7B}" type="slidenum">
              <a:rPr lang="pt-BR" altLang="en-US" sz="1200" b="0">
                <a:latin typeface="Times New Roman" panose="02020603050405020304" pitchFamily="18" charset="0"/>
              </a:rPr>
              <a:pPr algn="r"/>
              <a:t>6</a:t>
            </a:fld>
            <a:endParaRPr lang="pt-BR" altLang="en-US" sz="1200" b="0">
              <a:latin typeface="Times New Roman" panose="02020603050405020304" pitchFamily="18" charset="0"/>
            </a:endParaRPr>
          </a:p>
        </p:txBody>
      </p:sp>
      <p:sp>
        <p:nvSpPr>
          <p:cNvPr id="16387" name="Rectangle 2">
            <a:extLst>
              <a:ext uri="{FF2B5EF4-FFF2-40B4-BE49-F238E27FC236}">
                <a16:creationId xmlns:a16="http://schemas.microsoft.com/office/drawing/2014/main" id="{62B8D715-F0B4-51B4-2BCD-29631F3D3995}"/>
              </a:ext>
            </a:extLst>
          </p:cNvPr>
          <p:cNvSpPr>
            <a:spLocks noChangeArrowheads="1" noTextEdit="1"/>
          </p:cNvSpPr>
          <p:nvPr>
            <p:ph type="sldImg"/>
          </p:nvPr>
        </p:nvSpPr>
        <p:spPr>
          <a:ln/>
        </p:spPr>
      </p:sp>
      <p:sp>
        <p:nvSpPr>
          <p:cNvPr id="16388" name="Rectangle 3">
            <a:extLst>
              <a:ext uri="{FF2B5EF4-FFF2-40B4-BE49-F238E27FC236}">
                <a16:creationId xmlns:a16="http://schemas.microsoft.com/office/drawing/2014/main" id="{608CC302-4E8D-16A5-31FE-73855E36B6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F5621C39-1DCA-B63C-BE2B-F02D2088387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E6600D59-6F37-754F-8F5B-D777199F5ADD}" type="slidenum">
              <a:rPr lang="pt-BR" altLang="en-US" sz="1200" b="0">
                <a:latin typeface="Times New Roman" panose="02020603050405020304" pitchFamily="18" charset="0"/>
              </a:rPr>
              <a:pPr algn="r"/>
              <a:t>60</a:t>
            </a:fld>
            <a:endParaRPr lang="pt-BR" altLang="en-US" sz="1200" b="0">
              <a:latin typeface="Times New Roman" panose="02020603050405020304" pitchFamily="18" charset="0"/>
            </a:endParaRPr>
          </a:p>
        </p:txBody>
      </p:sp>
      <p:sp>
        <p:nvSpPr>
          <p:cNvPr id="126979" name="Rectangle 2">
            <a:extLst>
              <a:ext uri="{FF2B5EF4-FFF2-40B4-BE49-F238E27FC236}">
                <a16:creationId xmlns:a16="http://schemas.microsoft.com/office/drawing/2014/main" id="{B7B40B39-FE60-709D-B77C-87E5A821EAF2}"/>
              </a:ext>
            </a:extLst>
          </p:cNvPr>
          <p:cNvSpPr>
            <a:spLocks noChangeArrowheads="1" noTextEdit="1"/>
          </p:cNvSpPr>
          <p:nvPr>
            <p:ph type="sldImg"/>
          </p:nvPr>
        </p:nvSpPr>
        <p:spPr>
          <a:ln/>
        </p:spPr>
      </p:sp>
      <p:sp>
        <p:nvSpPr>
          <p:cNvPr id="126980" name="Rectangle 3">
            <a:extLst>
              <a:ext uri="{FF2B5EF4-FFF2-40B4-BE49-F238E27FC236}">
                <a16:creationId xmlns:a16="http://schemas.microsoft.com/office/drawing/2014/main" id="{EAA38146-8396-1DD7-2089-0B7AE31BD183}"/>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5B3413EF-EF50-3C91-D673-24FA8D6A00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56515F86-D5D1-BB49-A915-B3198A414B08}" type="slidenum">
              <a:rPr lang="pt-BR" altLang="en-US" sz="1200" b="0">
                <a:latin typeface="Times New Roman" panose="02020603050405020304" pitchFamily="18" charset="0"/>
              </a:rPr>
              <a:pPr algn="r"/>
              <a:t>61</a:t>
            </a:fld>
            <a:endParaRPr lang="pt-BR" altLang="en-US" sz="1200" b="0">
              <a:latin typeface="Times New Roman" panose="02020603050405020304" pitchFamily="18" charset="0"/>
            </a:endParaRPr>
          </a:p>
        </p:txBody>
      </p:sp>
      <p:sp>
        <p:nvSpPr>
          <p:cNvPr id="129027" name="Rectangle 2">
            <a:extLst>
              <a:ext uri="{FF2B5EF4-FFF2-40B4-BE49-F238E27FC236}">
                <a16:creationId xmlns:a16="http://schemas.microsoft.com/office/drawing/2014/main" id="{C042013E-B369-1500-FCCF-9981ABA39C3D}"/>
              </a:ext>
            </a:extLst>
          </p:cNvPr>
          <p:cNvSpPr>
            <a:spLocks noChangeArrowheads="1" noTextEdit="1"/>
          </p:cNvSpPr>
          <p:nvPr>
            <p:ph type="sldImg"/>
          </p:nvPr>
        </p:nvSpPr>
        <p:spPr>
          <a:ln/>
        </p:spPr>
      </p:sp>
      <p:sp>
        <p:nvSpPr>
          <p:cNvPr id="129028" name="Rectangle 3">
            <a:extLst>
              <a:ext uri="{FF2B5EF4-FFF2-40B4-BE49-F238E27FC236}">
                <a16:creationId xmlns:a16="http://schemas.microsoft.com/office/drawing/2014/main" id="{D799CEE0-2939-6072-C642-C5C94866071B}"/>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50CE57FB-E663-A200-AB6A-8874B84B33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F88EE6B4-4CD3-5848-853C-5BD3276E443A}" type="slidenum">
              <a:rPr lang="pt-BR" altLang="en-US" sz="1200" b="0">
                <a:latin typeface="Times New Roman" panose="02020603050405020304" pitchFamily="18" charset="0"/>
              </a:rPr>
              <a:pPr algn="r"/>
              <a:t>62</a:t>
            </a:fld>
            <a:endParaRPr lang="pt-BR" altLang="en-US" sz="1200" b="0">
              <a:latin typeface="Times New Roman" panose="02020603050405020304" pitchFamily="18" charset="0"/>
            </a:endParaRPr>
          </a:p>
        </p:txBody>
      </p:sp>
      <p:sp>
        <p:nvSpPr>
          <p:cNvPr id="131075" name="Rectangle 2">
            <a:extLst>
              <a:ext uri="{FF2B5EF4-FFF2-40B4-BE49-F238E27FC236}">
                <a16:creationId xmlns:a16="http://schemas.microsoft.com/office/drawing/2014/main" id="{B2407E18-BF52-E394-E7A5-41975FFA233D}"/>
              </a:ext>
            </a:extLst>
          </p:cNvPr>
          <p:cNvSpPr>
            <a:spLocks noChangeArrowheads="1" noTextEdit="1"/>
          </p:cNvSpPr>
          <p:nvPr>
            <p:ph type="sldImg"/>
          </p:nvPr>
        </p:nvSpPr>
        <p:spPr>
          <a:ln/>
        </p:spPr>
      </p:sp>
      <p:sp>
        <p:nvSpPr>
          <p:cNvPr id="131076" name="Rectangle 3">
            <a:extLst>
              <a:ext uri="{FF2B5EF4-FFF2-40B4-BE49-F238E27FC236}">
                <a16:creationId xmlns:a16="http://schemas.microsoft.com/office/drawing/2014/main" id="{24C14FFA-3FF6-3428-D110-AD5A6A81FC49}"/>
              </a:ext>
            </a:extLst>
          </p:cNvPr>
          <p:cNvSpPr>
            <a:spLocks noGrp="1" noChangeArrowheads="1"/>
          </p:cNvSpPr>
          <p:nvPr>
            <p:ph type="body" idx="1"/>
          </p:nvPr>
        </p:nvSpPr>
        <p:spPr>
          <a:xfrm>
            <a:off x="685800" y="4600575"/>
            <a:ext cx="5486400" cy="43592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a:extLst>
              <a:ext uri="{FF2B5EF4-FFF2-40B4-BE49-F238E27FC236}">
                <a16:creationId xmlns:a16="http://schemas.microsoft.com/office/drawing/2014/main" id="{16C58EE2-BC86-EB6F-67AE-2A3DF2B073E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C3CE70EB-A6A9-C046-8893-95599BE1E647}" type="slidenum">
              <a:rPr lang="pt-BR" altLang="en-US" sz="1200" b="0">
                <a:latin typeface="Times New Roman" panose="02020603050405020304" pitchFamily="18" charset="0"/>
              </a:rPr>
              <a:pPr algn="r"/>
              <a:t>63</a:t>
            </a:fld>
            <a:endParaRPr lang="pt-BR" altLang="en-US" sz="1200" b="0">
              <a:latin typeface="Times New Roman" panose="02020603050405020304" pitchFamily="18" charset="0"/>
            </a:endParaRPr>
          </a:p>
        </p:txBody>
      </p:sp>
      <p:sp>
        <p:nvSpPr>
          <p:cNvPr id="133123" name="Rectangle 2">
            <a:extLst>
              <a:ext uri="{FF2B5EF4-FFF2-40B4-BE49-F238E27FC236}">
                <a16:creationId xmlns:a16="http://schemas.microsoft.com/office/drawing/2014/main" id="{366BE278-5C0B-83D2-E05E-662A3A918ECE}"/>
              </a:ext>
            </a:extLst>
          </p:cNvPr>
          <p:cNvSpPr>
            <a:spLocks noChangeArrowheads="1" noTextEdit="1"/>
          </p:cNvSpPr>
          <p:nvPr>
            <p:ph type="sldImg"/>
          </p:nvPr>
        </p:nvSpPr>
        <p:spPr>
          <a:xfrm>
            <a:off x="1009650" y="727075"/>
            <a:ext cx="4840288" cy="3632200"/>
          </a:xfrm>
          <a:ln/>
        </p:spPr>
      </p:sp>
      <p:sp>
        <p:nvSpPr>
          <p:cNvPr id="133124" name="Rectangle 3">
            <a:extLst>
              <a:ext uri="{FF2B5EF4-FFF2-40B4-BE49-F238E27FC236}">
                <a16:creationId xmlns:a16="http://schemas.microsoft.com/office/drawing/2014/main" id="{CEF32B25-00DB-DA8A-6A24-9DAE7B5F1A4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a:extLst>
              <a:ext uri="{FF2B5EF4-FFF2-40B4-BE49-F238E27FC236}">
                <a16:creationId xmlns:a16="http://schemas.microsoft.com/office/drawing/2014/main" id="{C6922F33-B67B-6CAE-2587-89B3186B525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1AB282E0-8D34-454F-A3B3-8C818042B7D6}" type="slidenum">
              <a:rPr lang="pt-BR" altLang="en-US" sz="1200" b="0">
                <a:latin typeface="Times New Roman" panose="02020603050405020304" pitchFamily="18" charset="0"/>
              </a:rPr>
              <a:pPr algn="r"/>
              <a:t>64</a:t>
            </a:fld>
            <a:endParaRPr lang="pt-BR" altLang="en-US" sz="1200" b="0">
              <a:latin typeface="Times New Roman" panose="02020603050405020304" pitchFamily="18" charset="0"/>
            </a:endParaRPr>
          </a:p>
        </p:txBody>
      </p:sp>
      <p:sp>
        <p:nvSpPr>
          <p:cNvPr id="135171" name="Rectangle 2">
            <a:extLst>
              <a:ext uri="{FF2B5EF4-FFF2-40B4-BE49-F238E27FC236}">
                <a16:creationId xmlns:a16="http://schemas.microsoft.com/office/drawing/2014/main" id="{AA4C47D6-3F71-783F-0176-23B2212119DF}"/>
              </a:ext>
            </a:extLst>
          </p:cNvPr>
          <p:cNvSpPr>
            <a:spLocks noChangeArrowheads="1" noTextEdit="1"/>
          </p:cNvSpPr>
          <p:nvPr>
            <p:ph type="sldImg"/>
          </p:nvPr>
        </p:nvSpPr>
        <p:spPr>
          <a:xfrm>
            <a:off x="1006475" y="723900"/>
            <a:ext cx="4846638" cy="3635375"/>
          </a:xfrm>
          <a:ln/>
        </p:spPr>
      </p:sp>
      <p:sp>
        <p:nvSpPr>
          <p:cNvPr id="135172" name="Rectangle 3">
            <a:extLst>
              <a:ext uri="{FF2B5EF4-FFF2-40B4-BE49-F238E27FC236}">
                <a16:creationId xmlns:a16="http://schemas.microsoft.com/office/drawing/2014/main" id="{BB9A1B92-FBE1-6D4C-E6F8-710DCE48D230}"/>
              </a:ext>
            </a:extLst>
          </p:cNvPr>
          <p:cNvSpPr>
            <a:spLocks noGrp="1" noChangeArrowheads="1"/>
          </p:cNvSpPr>
          <p:nvPr>
            <p:ph type="body" idx="1"/>
          </p:nvPr>
        </p:nvSpPr>
        <p:spPr>
          <a:xfrm>
            <a:off x="915988" y="4602163"/>
            <a:ext cx="5026025" cy="43608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208FEB6-E7F4-E680-8549-FCC483DA3D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82D7F144-D366-D243-B318-C6C7EC946AC0}" type="slidenum">
              <a:rPr lang="pt-BR" altLang="en-US" sz="1200" b="0">
                <a:latin typeface="Times New Roman" panose="02020603050405020304" pitchFamily="18" charset="0"/>
              </a:rPr>
              <a:pPr algn="r"/>
              <a:t>7</a:t>
            </a:fld>
            <a:endParaRPr lang="pt-BR" altLang="en-US" sz="1200" b="0">
              <a:latin typeface="Times New Roman" panose="02020603050405020304" pitchFamily="18" charset="0"/>
            </a:endParaRPr>
          </a:p>
        </p:txBody>
      </p:sp>
      <p:sp>
        <p:nvSpPr>
          <p:cNvPr id="18435" name="Rectangle 2">
            <a:extLst>
              <a:ext uri="{FF2B5EF4-FFF2-40B4-BE49-F238E27FC236}">
                <a16:creationId xmlns:a16="http://schemas.microsoft.com/office/drawing/2014/main" id="{C4405174-FE78-CDFE-6AAA-2DF781CD98CD}"/>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C857B90D-19BD-3079-B15D-F7E462D97B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6AEF031A-EAD7-FD19-D107-F22982D3710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61F9F331-F18C-2140-AC6B-5B73142E7058}" type="slidenum">
              <a:rPr lang="pt-BR" altLang="en-US" sz="1200" b="0">
                <a:latin typeface="Times New Roman" panose="02020603050405020304" pitchFamily="18" charset="0"/>
              </a:rPr>
              <a:pPr algn="r"/>
              <a:t>8</a:t>
            </a:fld>
            <a:endParaRPr lang="pt-BR" altLang="en-US" sz="1200" b="0">
              <a:latin typeface="Times New Roman" panose="02020603050405020304" pitchFamily="18" charset="0"/>
            </a:endParaRPr>
          </a:p>
        </p:txBody>
      </p:sp>
      <p:sp>
        <p:nvSpPr>
          <p:cNvPr id="20483" name="Rectangle 2">
            <a:extLst>
              <a:ext uri="{FF2B5EF4-FFF2-40B4-BE49-F238E27FC236}">
                <a16:creationId xmlns:a16="http://schemas.microsoft.com/office/drawing/2014/main" id="{6B754502-E182-650B-8CB9-A5A0850023B8}"/>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D0CC00C8-4387-4032-E26A-42C64F78A2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3082716-F756-50F6-BF3A-9FD53DDCEA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a:fld id="{1B0FDA5B-F6B9-3B42-86C8-38C06614F273}" type="slidenum">
              <a:rPr lang="pt-BR" altLang="en-US" sz="1200" b="0">
                <a:latin typeface="Times New Roman" panose="02020603050405020304" pitchFamily="18" charset="0"/>
              </a:rPr>
              <a:pPr algn="r"/>
              <a:t>9</a:t>
            </a:fld>
            <a:endParaRPr lang="pt-BR" altLang="en-US" sz="1200" b="0">
              <a:latin typeface="Times New Roman" panose="02020603050405020304" pitchFamily="18" charset="0"/>
            </a:endParaRPr>
          </a:p>
        </p:txBody>
      </p:sp>
      <p:sp>
        <p:nvSpPr>
          <p:cNvPr id="22531" name="Rectangle 2">
            <a:extLst>
              <a:ext uri="{FF2B5EF4-FFF2-40B4-BE49-F238E27FC236}">
                <a16:creationId xmlns:a16="http://schemas.microsoft.com/office/drawing/2014/main" id="{5057E3C1-8FC8-D25D-8775-B9C45AE005E5}"/>
              </a:ext>
            </a:extLst>
          </p:cNvPr>
          <p:cNvSpPr>
            <a:spLocks noChangeArrowheads="1" noTextEdit="1"/>
          </p:cNvSpPr>
          <p:nvPr>
            <p:ph type="sldImg"/>
          </p:nvPr>
        </p:nvSpPr>
        <p:spPr>
          <a:ln/>
        </p:spPr>
      </p:sp>
      <p:sp>
        <p:nvSpPr>
          <p:cNvPr id="22532" name="Rectangle 3">
            <a:extLst>
              <a:ext uri="{FF2B5EF4-FFF2-40B4-BE49-F238E27FC236}">
                <a16:creationId xmlns:a16="http://schemas.microsoft.com/office/drawing/2014/main" id="{B57CF2DF-033A-B585-BC8C-20A0FB8DB1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t-BR"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49B1E37-9988-B1C2-4C3C-5F9ACBEFFCEC}"/>
              </a:ext>
            </a:extLst>
          </p:cNvPr>
          <p:cNvSpPr>
            <a:spLocks noChangeArrowheads="1"/>
          </p:cNvSpPr>
          <p:nvPr/>
        </p:nvSpPr>
        <p:spPr bwMode="auto">
          <a:xfrm>
            <a:off x="0" y="0"/>
            <a:ext cx="4572000" cy="68580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kumimoji="1" lang="pt-BR" altLang="en-US" b="0">
              <a:latin typeface="Times New Roman" panose="02020603050405020304" pitchFamily="18" charset="0"/>
            </a:endParaRPr>
          </a:p>
        </p:txBody>
      </p:sp>
      <p:sp>
        <p:nvSpPr>
          <p:cNvPr id="3" name="AutoShape 3">
            <a:extLst>
              <a:ext uri="{FF2B5EF4-FFF2-40B4-BE49-F238E27FC236}">
                <a16:creationId xmlns:a16="http://schemas.microsoft.com/office/drawing/2014/main" id="{88273B51-C70B-9435-49E3-81338A4857E2}"/>
              </a:ext>
            </a:extLst>
          </p:cNvPr>
          <p:cNvSpPr>
            <a:spLocks noChangeArrowheads="1"/>
          </p:cNvSpPr>
          <p:nvPr/>
        </p:nvSpPr>
        <p:spPr bwMode="auto">
          <a:xfrm>
            <a:off x="685800" y="990600"/>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kumimoji="1" lang="pt-BR" altLang="en-US" b="0">
              <a:latin typeface="Times New Roman" panose="02020603050405020304" pitchFamily="18" charset="0"/>
            </a:endParaRPr>
          </a:p>
        </p:txBody>
      </p:sp>
      <p:grpSp>
        <p:nvGrpSpPr>
          <p:cNvPr id="4" name="Group 18">
            <a:extLst>
              <a:ext uri="{FF2B5EF4-FFF2-40B4-BE49-F238E27FC236}">
                <a16:creationId xmlns:a16="http://schemas.microsoft.com/office/drawing/2014/main" id="{6910C62E-56C9-2BCB-2654-62C40D517FB8}"/>
              </a:ext>
            </a:extLst>
          </p:cNvPr>
          <p:cNvGrpSpPr>
            <a:grpSpLocks/>
          </p:cNvGrpSpPr>
          <p:nvPr/>
        </p:nvGrpSpPr>
        <p:grpSpPr bwMode="auto">
          <a:xfrm>
            <a:off x="3632200" y="4889500"/>
            <a:ext cx="4876800" cy="319088"/>
            <a:chOff x="2288" y="3080"/>
            <a:chExt cx="3072" cy="201"/>
          </a:xfrm>
        </p:grpSpPr>
        <p:sp>
          <p:nvSpPr>
            <p:cNvPr id="5" name="AutoShape 12">
              <a:extLst>
                <a:ext uri="{FF2B5EF4-FFF2-40B4-BE49-F238E27FC236}">
                  <a16:creationId xmlns:a16="http://schemas.microsoft.com/office/drawing/2014/main" id="{3512BC97-7A6A-A11D-4FD9-1F7DF5F7F5E0}"/>
                </a:ext>
              </a:extLst>
            </p:cNvPr>
            <p:cNvSpPr>
              <a:spLocks noChangeArrowheads="1"/>
            </p:cNvSpPr>
            <p:nvPr/>
          </p:nvSpPr>
          <p:spPr bwMode="auto">
            <a:xfrm flipH="1">
              <a:off x="2288" y="3080"/>
              <a:ext cx="2914"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 name="AutoShape 13">
              <a:extLst>
                <a:ext uri="{FF2B5EF4-FFF2-40B4-BE49-F238E27FC236}">
                  <a16:creationId xmlns:a16="http://schemas.microsoft.com/office/drawing/2014/main" id="{A432CF5C-0855-744F-EA1D-0DDDACB12BC0}"/>
                </a:ext>
              </a:extLst>
            </p:cNvPr>
            <p:cNvSpPr>
              <a:spLocks noChangeArrowheads="1"/>
            </p:cNvSpPr>
            <p:nvPr/>
          </p:nvSpPr>
          <p:spPr bwMode="auto">
            <a:xfrm>
              <a:off x="5196" y="3080"/>
              <a:ext cx="164"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grpSp>
      <p:pic>
        <p:nvPicPr>
          <p:cNvPr id="7" name="Picture 1029">
            <a:extLst>
              <a:ext uri="{FF2B5EF4-FFF2-40B4-BE49-F238E27FC236}">
                <a16:creationId xmlns:a16="http://schemas.microsoft.com/office/drawing/2014/main" id="{F75ECAA6-5F58-86F9-63E7-F4BC65E0EEE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55650" y="3141663"/>
            <a:ext cx="280828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5"/>
          <p:cNvSpPr>
            <a:spLocks noGrp="1" noChangeArrowheads="1"/>
          </p:cNvSpPr>
          <p:nvPr>
            <p:ph type="subTitle" idx="1"/>
          </p:nvPr>
        </p:nvSpPr>
        <p:spPr>
          <a:xfrm>
            <a:off x="4673600" y="2927350"/>
            <a:ext cx="3657600" cy="1822450"/>
          </a:xfrm>
        </p:spPr>
        <p:txBody>
          <a:bodyPr anchor="b"/>
          <a:lstStyle>
            <a:lvl1pPr marL="0" indent="0">
              <a:buFont typeface="Wingdings" panose="05000000000000000000" pitchFamily="2" charset="2"/>
              <a:buNone/>
              <a:defRPr>
                <a:solidFill>
                  <a:schemeClr val="tx2"/>
                </a:solidFill>
              </a:defRPr>
            </a:lvl1pPr>
          </a:lstStyle>
          <a:p>
            <a:pPr lvl="0"/>
            <a:r>
              <a:rPr lang="pt-BR" altLang="en-US" noProof="0"/>
              <a:t>Clique para editar o estilo do subtítulo mestre</a:t>
            </a:r>
          </a:p>
        </p:txBody>
      </p:sp>
      <p:sp>
        <p:nvSpPr>
          <p:cNvPr id="8211" name="Rectangle 19"/>
          <p:cNvSpPr>
            <a:spLocks noGrp="1" noChangeArrowheads="1"/>
          </p:cNvSpPr>
          <p:nvPr>
            <p:ph type="ctrTitle" sz="quarter"/>
          </p:nvPr>
        </p:nvSpPr>
        <p:spPr>
          <a:xfrm>
            <a:off x="971550" y="1412875"/>
            <a:ext cx="7772400" cy="1143000"/>
          </a:xfrm>
        </p:spPr>
        <p:txBody>
          <a:bodyPr anchor="ctr"/>
          <a:lstStyle>
            <a:lvl1pPr algn="ctr">
              <a:defRPr>
                <a:solidFill>
                  <a:schemeClr val="tx1"/>
                </a:solidFill>
              </a:defRPr>
            </a:lvl1pPr>
          </a:lstStyle>
          <a:p>
            <a:pPr lvl="0"/>
            <a:r>
              <a:rPr lang="pt-BR" altLang="en-US" noProof="0"/>
              <a:t>Clique para editar o estilo do título mestre</a:t>
            </a:r>
          </a:p>
        </p:txBody>
      </p:sp>
      <p:sp>
        <p:nvSpPr>
          <p:cNvPr id="8" name="Rectangle 14">
            <a:extLst>
              <a:ext uri="{FF2B5EF4-FFF2-40B4-BE49-F238E27FC236}">
                <a16:creationId xmlns:a16="http://schemas.microsoft.com/office/drawing/2014/main" id="{F053357F-1FF8-FF41-A6C8-86D48919596D}"/>
              </a:ext>
            </a:extLst>
          </p:cNvPr>
          <p:cNvSpPr>
            <a:spLocks noGrp="1" noChangeArrowheads="1"/>
          </p:cNvSpPr>
          <p:nvPr>
            <p:ph type="dt" sz="quarter" idx="10"/>
          </p:nvPr>
        </p:nvSpPr>
        <p:spPr bwMode="auto">
          <a:xfrm>
            <a:off x="5726113" y="6453188"/>
            <a:ext cx="3417887" cy="304800"/>
          </a:xfrm>
          <a:prstGeom prst="rect">
            <a:avLst/>
          </a:prstGeom>
        </p:spPr>
        <p:txBody>
          <a:bodyPr vert="horz" wrap="square" lIns="91440" tIns="45720" rIns="91440" bIns="45720" numCol="1" anchor="b" anchorCtr="0" compatLnSpc="1">
            <a:prstTxWarp prst="textNoShape">
              <a:avLst/>
            </a:prstTxWarp>
            <a:spAutoFit/>
          </a:bodyPr>
          <a:lstStyle>
            <a:lvl1pPr algn="r" eaLnBrk="1" hangingPunct="1">
              <a:defRPr sz="1400" b="0" smtClean="0"/>
            </a:lvl1pPr>
          </a:lstStyle>
          <a:p>
            <a:pPr>
              <a:defRPr/>
            </a:pPr>
            <a:fld id="{34CD2B02-A28A-024F-9AEF-8120BF55885B}" type="datetime2">
              <a:rPr lang="pt-BR" altLang="en-US"/>
              <a:pPr>
                <a:defRPr/>
              </a:pPr>
              <a:t>terça-feira, 28 de outubro de 2025</a:t>
            </a:fld>
            <a:endParaRPr lang="pt-BR" altLang="en-US"/>
          </a:p>
        </p:txBody>
      </p:sp>
      <p:sp>
        <p:nvSpPr>
          <p:cNvPr id="9" name="Rectangle 15">
            <a:extLst>
              <a:ext uri="{FF2B5EF4-FFF2-40B4-BE49-F238E27FC236}">
                <a16:creationId xmlns:a16="http://schemas.microsoft.com/office/drawing/2014/main" id="{7F583305-61AA-9E45-921A-672541D6DC17}"/>
              </a:ext>
            </a:extLst>
          </p:cNvPr>
          <p:cNvSpPr>
            <a:spLocks noGrp="1" noChangeArrowheads="1"/>
          </p:cNvSpPr>
          <p:nvPr>
            <p:ph type="ftr" sz="quarter" idx="11"/>
          </p:nvPr>
        </p:nvSpPr>
        <p:spPr bwMode="auto">
          <a:xfrm>
            <a:off x="5865813" y="5661025"/>
            <a:ext cx="3278187" cy="304800"/>
          </a:xfrm>
          <a:prstGeom prst="rect">
            <a:avLst/>
          </a:prstGeom>
        </p:spPr>
        <p:txBody>
          <a:bodyPr vert="horz" wrap="square" lIns="91440" tIns="45720" rIns="91440" bIns="45720" numCol="1" anchor="b" anchorCtr="0" compatLnSpc="1">
            <a:prstTxWarp prst="textNoShape">
              <a:avLst/>
            </a:prstTxWarp>
            <a:spAutoFit/>
          </a:bodyPr>
          <a:lstStyle>
            <a:lvl1pPr algn="r" eaLnBrk="1" hangingPunct="1">
              <a:defRPr sz="1400" b="0"/>
            </a:lvl1pPr>
          </a:lstStyle>
          <a:p>
            <a:pPr>
              <a:defRPr/>
            </a:pPr>
            <a:r>
              <a:rPr lang="pt-BR" altLang="en-US"/>
              <a:t>ISO 9000:2000</a:t>
            </a:r>
          </a:p>
        </p:txBody>
      </p:sp>
      <p:sp>
        <p:nvSpPr>
          <p:cNvPr id="10" name="Rectangle 17">
            <a:extLst>
              <a:ext uri="{FF2B5EF4-FFF2-40B4-BE49-F238E27FC236}">
                <a16:creationId xmlns:a16="http://schemas.microsoft.com/office/drawing/2014/main" id="{72C1350A-C911-E9F9-B018-0396CF3B4384}"/>
              </a:ext>
            </a:extLst>
          </p:cNvPr>
          <p:cNvSpPr>
            <a:spLocks noGrp="1" noChangeArrowheads="1"/>
          </p:cNvSpPr>
          <p:nvPr>
            <p:ph type="sldNum" sz="quarter" idx="12"/>
          </p:nvPr>
        </p:nvSpPr>
        <p:spPr>
          <a:xfrm>
            <a:off x="11113" y="5962650"/>
            <a:ext cx="585787" cy="885825"/>
          </a:xfrm>
        </p:spPr>
        <p:txBody>
          <a:bodyPr anchorCtr="0"/>
          <a:lstStyle>
            <a:lvl1pPr>
              <a:defRPr smtClean="0"/>
            </a:lvl1pPr>
          </a:lstStyle>
          <a:p>
            <a:pPr>
              <a:defRPr/>
            </a:pPr>
            <a:fld id="{DF821F8D-D992-9E4D-8F84-327D7B27F83B}" type="slidenum">
              <a:rPr lang="pt-BR" altLang="en-US"/>
              <a:pPr>
                <a:defRPr/>
              </a:pPr>
              <a:t>‹#›</a:t>
            </a:fld>
            <a:endParaRPr lang="pt-BR" altLang="en-US"/>
          </a:p>
        </p:txBody>
      </p:sp>
    </p:spTree>
    <p:extLst>
      <p:ext uri="{BB962C8B-B14F-4D97-AF65-F5344CB8AC3E}">
        <p14:creationId xmlns:p14="http://schemas.microsoft.com/office/powerpoint/2010/main" val="1429974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a:extLst>
              <a:ext uri="{FF2B5EF4-FFF2-40B4-BE49-F238E27FC236}">
                <a16:creationId xmlns:a16="http://schemas.microsoft.com/office/drawing/2014/main" id="{EC63390B-0FD1-0C96-6D28-109926A398D4}"/>
              </a:ext>
            </a:extLst>
          </p:cNvPr>
          <p:cNvSpPr>
            <a:spLocks noGrp="1" noChangeArrowheads="1"/>
          </p:cNvSpPr>
          <p:nvPr>
            <p:ph type="sldNum" sz="quarter" idx="10"/>
          </p:nvPr>
        </p:nvSpPr>
        <p:spPr>
          <a:ln/>
        </p:spPr>
        <p:txBody>
          <a:bodyPr/>
          <a:lstStyle>
            <a:lvl1pPr>
              <a:defRPr/>
            </a:lvl1pPr>
          </a:lstStyle>
          <a:p>
            <a:pPr>
              <a:defRPr/>
            </a:pPr>
            <a:fld id="{CF60FC71-B6B8-5744-8A66-E3919078B70D}" type="slidenum">
              <a:rPr lang="pt-BR" altLang="en-US"/>
              <a:pPr>
                <a:defRPr/>
              </a:pPr>
              <a:t>‹#›</a:t>
            </a:fld>
            <a:endParaRPr lang="pt-BR" altLang="en-US"/>
          </a:p>
        </p:txBody>
      </p:sp>
    </p:spTree>
    <p:extLst>
      <p:ext uri="{BB962C8B-B14F-4D97-AF65-F5344CB8AC3E}">
        <p14:creationId xmlns:p14="http://schemas.microsoft.com/office/powerpoint/2010/main" val="2858072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403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762000"/>
            <a:ext cx="5848350" cy="5403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a:extLst>
              <a:ext uri="{FF2B5EF4-FFF2-40B4-BE49-F238E27FC236}">
                <a16:creationId xmlns:a16="http://schemas.microsoft.com/office/drawing/2014/main" id="{C25E5784-5B15-35BF-C0BE-0C7ECAC03797}"/>
              </a:ext>
            </a:extLst>
          </p:cNvPr>
          <p:cNvSpPr>
            <a:spLocks noGrp="1" noChangeArrowheads="1"/>
          </p:cNvSpPr>
          <p:nvPr>
            <p:ph type="sldNum" sz="quarter" idx="10"/>
          </p:nvPr>
        </p:nvSpPr>
        <p:spPr>
          <a:ln/>
        </p:spPr>
        <p:txBody>
          <a:bodyPr/>
          <a:lstStyle>
            <a:lvl1pPr>
              <a:defRPr/>
            </a:lvl1pPr>
          </a:lstStyle>
          <a:p>
            <a:pPr>
              <a:defRPr/>
            </a:pPr>
            <a:fld id="{D1FDCE6D-4907-5B46-B170-E4D6AC561979}" type="slidenum">
              <a:rPr lang="pt-BR" altLang="en-US"/>
              <a:pPr>
                <a:defRPr/>
              </a:pPr>
              <a:t>‹#›</a:t>
            </a:fld>
            <a:endParaRPr lang="pt-BR" altLang="en-US"/>
          </a:p>
        </p:txBody>
      </p:sp>
    </p:spTree>
    <p:extLst>
      <p:ext uri="{BB962C8B-B14F-4D97-AF65-F5344CB8AC3E}">
        <p14:creationId xmlns:p14="http://schemas.microsoft.com/office/powerpoint/2010/main" val="219517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
            <a:extLst>
              <a:ext uri="{FF2B5EF4-FFF2-40B4-BE49-F238E27FC236}">
                <a16:creationId xmlns:a16="http://schemas.microsoft.com/office/drawing/2014/main" id="{95D08E5F-F046-72C8-02C7-A39E6E69A821}"/>
              </a:ext>
            </a:extLst>
          </p:cNvPr>
          <p:cNvSpPr>
            <a:spLocks noGrp="1" noChangeArrowheads="1"/>
          </p:cNvSpPr>
          <p:nvPr>
            <p:ph type="sldNum" sz="quarter" idx="10"/>
          </p:nvPr>
        </p:nvSpPr>
        <p:spPr>
          <a:ln/>
        </p:spPr>
        <p:txBody>
          <a:bodyPr/>
          <a:lstStyle>
            <a:lvl1pPr>
              <a:defRPr/>
            </a:lvl1pPr>
          </a:lstStyle>
          <a:p>
            <a:pPr>
              <a:defRPr/>
            </a:pPr>
            <a:fld id="{6CED12D7-B01B-CB44-AF92-5DE38C416911}" type="slidenum">
              <a:rPr lang="pt-BR" altLang="en-US"/>
              <a:pPr>
                <a:defRPr/>
              </a:pPr>
              <a:t>‹#›</a:t>
            </a:fld>
            <a:endParaRPr lang="pt-BR" altLang="en-US"/>
          </a:p>
        </p:txBody>
      </p:sp>
    </p:spTree>
    <p:extLst>
      <p:ext uri="{BB962C8B-B14F-4D97-AF65-F5344CB8AC3E}">
        <p14:creationId xmlns:p14="http://schemas.microsoft.com/office/powerpoint/2010/main" val="2846494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15">
            <a:extLst>
              <a:ext uri="{FF2B5EF4-FFF2-40B4-BE49-F238E27FC236}">
                <a16:creationId xmlns:a16="http://schemas.microsoft.com/office/drawing/2014/main" id="{A9809C70-BC7E-EF79-F2C4-0E7E4B2DDF5F}"/>
              </a:ext>
            </a:extLst>
          </p:cNvPr>
          <p:cNvSpPr>
            <a:spLocks noGrp="1" noChangeArrowheads="1"/>
          </p:cNvSpPr>
          <p:nvPr>
            <p:ph type="sldNum" sz="quarter" idx="10"/>
          </p:nvPr>
        </p:nvSpPr>
        <p:spPr>
          <a:ln/>
        </p:spPr>
        <p:txBody>
          <a:bodyPr/>
          <a:lstStyle>
            <a:lvl1pPr>
              <a:defRPr/>
            </a:lvl1pPr>
          </a:lstStyle>
          <a:p>
            <a:pPr>
              <a:defRPr/>
            </a:pPr>
            <a:fld id="{0AEDEFD8-A233-374A-92F2-314C17379E05}" type="slidenum">
              <a:rPr lang="pt-BR" altLang="en-US"/>
              <a:pPr>
                <a:defRPr/>
              </a:pPr>
              <a:t>‹#›</a:t>
            </a:fld>
            <a:endParaRPr lang="pt-BR" altLang="en-US"/>
          </a:p>
        </p:txBody>
      </p:sp>
    </p:spTree>
    <p:extLst>
      <p:ext uri="{BB962C8B-B14F-4D97-AF65-F5344CB8AC3E}">
        <p14:creationId xmlns:p14="http://schemas.microsoft.com/office/powerpoint/2010/main" val="3581191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9138"/>
            <a:ext cx="3924300"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91100" y="1989138"/>
            <a:ext cx="3924300" cy="4176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
            <a:extLst>
              <a:ext uri="{FF2B5EF4-FFF2-40B4-BE49-F238E27FC236}">
                <a16:creationId xmlns:a16="http://schemas.microsoft.com/office/drawing/2014/main" id="{EE697285-600E-7ABB-AE91-C974DEF07AEE}"/>
              </a:ext>
            </a:extLst>
          </p:cNvPr>
          <p:cNvSpPr>
            <a:spLocks noGrp="1" noChangeArrowheads="1"/>
          </p:cNvSpPr>
          <p:nvPr>
            <p:ph type="sldNum" sz="quarter" idx="10"/>
          </p:nvPr>
        </p:nvSpPr>
        <p:spPr>
          <a:ln/>
        </p:spPr>
        <p:txBody>
          <a:bodyPr/>
          <a:lstStyle>
            <a:lvl1pPr>
              <a:defRPr/>
            </a:lvl1pPr>
          </a:lstStyle>
          <a:p>
            <a:pPr>
              <a:defRPr/>
            </a:pPr>
            <a:fld id="{55120A74-8A68-5A4A-BF14-83681DA0DF68}" type="slidenum">
              <a:rPr lang="pt-BR" altLang="en-US"/>
              <a:pPr>
                <a:defRPr/>
              </a:pPr>
              <a:t>‹#›</a:t>
            </a:fld>
            <a:endParaRPr lang="pt-BR" altLang="en-US"/>
          </a:p>
        </p:txBody>
      </p:sp>
    </p:spTree>
    <p:extLst>
      <p:ext uri="{BB962C8B-B14F-4D97-AF65-F5344CB8AC3E}">
        <p14:creationId xmlns:p14="http://schemas.microsoft.com/office/powerpoint/2010/main" val="2142916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
            <a:extLst>
              <a:ext uri="{FF2B5EF4-FFF2-40B4-BE49-F238E27FC236}">
                <a16:creationId xmlns:a16="http://schemas.microsoft.com/office/drawing/2014/main" id="{107EC2EB-3DAB-9CBE-86BF-CE50BE6673EE}"/>
              </a:ext>
            </a:extLst>
          </p:cNvPr>
          <p:cNvSpPr>
            <a:spLocks noGrp="1" noChangeArrowheads="1"/>
          </p:cNvSpPr>
          <p:nvPr>
            <p:ph type="sldNum" sz="quarter" idx="10"/>
          </p:nvPr>
        </p:nvSpPr>
        <p:spPr>
          <a:ln/>
        </p:spPr>
        <p:txBody>
          <a:bodyPr/>
          <a:lstStyle>
            <a:lvl1pPr>
              <a:defRPr/>
            </a:lvl1pPr>
          </a:lstStyle>
          <a:p>
            <a:pPr>
              <a:defRPr/>
            </a:pPr>
            <a:fld id="{DFE87AE1-C390-3A4F-AA6D-4A4942730AC4}" type="slidenum">
              <a:rPr lang="pt-BR" altLang="en-US"/>
              <a:pPr>
                <a:defRPr/>
              </a:pPr>
              <a:t>‹#›</a:t>
            </a:fld>
            <a:endParaRPr lang="pt-BR" altLang="en-US"/>
          </a:p>
        </p:txBody>
      </p:sp>
    </p:spTree>
    <p:extLst>
      <p:ext uri="{BB962C8B-B14F-4D97-AF65-F5344CB8AC3E}">
        <p14:creationId xmlns:p14="http://schemas.microsoft.com/office/powerpoint/2010/main" val="1776938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
            <a:extLst>
              <a:ext uri="{FF2B5EF4-FFF2-40B4-BE49-F238E27FC236}">
                <a16:creationId xmlns:a16="http://schemas.microsoft.com/office/drawing/2014/main" id="{390D7BEB-B08B-6552-FB37-219262794B88}"/>
              </a:ext>
            </a:extLst>
          </p:cNvPr>
          <p:cNvSpPr>
            <a:spLocks noGrp="1" noChangeArrowheads="1"/>
          </p:cNvSpPr>
          <p:nvPr>
            <p:ph type="sldNum" sz="quarter" idx="10"/>
          </p:nvPr>
        </p:nvSpPr>
        <p:spPr>
          <a:ln/>
        </p:spPr>
        <p:txBody>
          <a:bodyPr/>
          <a:lstStyle>
            <a:lvl1pPr>
              <a:defRPr/>
            </a:lvl1pPr>
          </a:lstStyle>
          <a:p>
            <a:pPr>
              <a:defRPr/>
            </a:pPr>
            <a:fld id="{A3E3109E-FC98-8342-82A0-B42DE61E50DC}" type="slidenum">
              <a:rPr lang="pt-BR" altLang="en-US"/>
              <a:pPr>
                <a:defRPr/>
              </a:pPr>
              <a:t>‹#›</a:t>
            </a:fld>
            <a:endParaRPr lang="pt-BR" altLang="en-US"/>
          </a:p>
        </p:txBody>
      </p:sp>
    </p:spTree>
    <p:extLst>
      <p:ext uri="{BB962C8B-B14F-4D97-AF65-F5344CB8AC3E}">
        <p14:creationId xmlns:p14="http://schemas.microsoft.com/office/powerpoint/2010/main" val="252993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B3DEAAEA-197C-12C6-38AB-60932ED0B8A9}"/>
              </a:ext>
            </a:extLst>
          </p:cNvPr>
          <p:cNvSpPr>
            <a:spLocks noGrp="1" noChangeArrowheads="1"/>
          </p:cNvSpPr>
          <p:nvPr>
            <p:ph type="sldNum" sz="quarter" idx="10"/>
          </p:nvPr>
        </p:nvSpPr>
        <p:spPr>
          <a:ln/>
        </p:spPr>
        <p:txBody>
          <a:bodyPr/>
          <a:lstStyle>
            <a:lvl1pPr>
              <a:defRPr/>
            </a:lvl1pPr>
          </a:lstStyle>
          <a:p>
            <a:pPr>
              <a:defRPr/>
            </a:pPr>
            <a:fld id="{8C0CBC25-C0C1-CB45-86DC-7DFC83899337}" type="slidenum">
              <a:rPr lang="pt-BR" altLang="en-US"/>
              <a:pPr>
                <a:defRPr/>
              </a:pPr>
              <a:t>‹#›</a:t>
            </a:fld>
            <a:endParaRPr lang="pt-BR" altLang="en-US"/>
          </a:p>
        </p:txBody>
      </p:sp>
    </p:spTree>
    <p:extLst>
      <p:ext uri="{BB962C8B-B14F-4D97-AF65-F5344CB8AC3E}">
        <p14:creationId xmlns:p14="http://schemas.microsoft.com/office/powerpoint/2010/main" val="3529465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
            <a:extLst>
              <a:ext uri="{FF2B5EF4-FFF2-40B4-BE49-F238E27FC236}">
                <a16:creationId xmlns:a16="http://schemas.microsoft.com/office/drawing/2014/main" id="{3932CB0D-712A-5A89-AE43-95ADC10910EB}"/>
              </a:ext>
            </a:extLst>
          </p:cNvPr>
          <p:cNvSpPr>
            <a:spLocks noGrp="1" noChangeArrowheads="1"/>
          </p:cNvSpPr>
          <p:nvPr>
            <p:ph type="sldNum" sz="quarter" idx="10"/>
          </p:nvPr>
        </p:nvSpPr>
        <p:spPr>
          <a:ln/>
        </p:spPr>
        <p:txBody>
          <a:bodyPr/>
          <a:lstStyle>
            <a:lvl1pPr>
              <a:defRPr/>
            </a:lvl1pPr>
          </a:lstStyle>
          <a:p>
            <a:pPr>
              <a:defRPr/>
            </a:pPr>
            <a:fld id="{3B30719D-89BB-F242-BC1F-0C21446BE1A0}" type="slidenum">
              <a:rPr lang="pt-BR" altLang="en-US"/>
              <a:pPr>
                <a:defRPr/>
              </a:pPr>
              <a:t>‹#›</a:t>
            </a:fld>
            <a:endParaRPr lang="pt-BR" altLang="en-US"/>
          </a:p>
        </p:txBody>
      </p:sp>
    </p:spTree>
    <p:extLst>
      <p:ext uri="{BB962C8B-B14F-4D97-AF65-F5344CB8AC3E}">
        <p14:creationId xmlns:p14="http://schemas.microsoft.com/office/powerpoint/2010/main" val="208766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15">
            <a:extLst>
              <a:ext uri="{FF2B5EF4-FFF2-40B4-BE49-F238E27FC236}">
                <a16:creationId xmlns:a16="http://schemas.microsoft.com/office/drawing/2014/main" id="{826142F9-F3EC-C4A1-CFBA-34375A79996F}"/>
              </a:ext>
            </a:extLst>
          </p:cNvPr>
          <p:cNvSpPr>
            <a:spLocks noGrp="1" noChangeArrowheads="1"/>
          </p:cNvSpPr>
          <p:nvPr>
            <p:ph type="sldNum" sz="quarter" idx="10"/>
          </p:nvPr>
        </p:nvSpPr>
        <p:spPr>
          <a:ln/>
        </p:spPr>
        <p:txBody>
          <a:bodyPr/>
          <a:lstStyle>
            <a:lvl1pPr>
              <a:defRPr/>
            </a:lvl1pPr>
          </a:lstStyle>
          <a:p>
            <a:pPr>
              <a:defRPr/>
            </a:pPr>
            <a:fld id="{C1181D89-13B7-9446-81A4-26CAF6D03FBA}" type="slidenum">
              <a:rPr lang="pt-BR" altLang="en-US"/>
              <a:pPr>
                <a:defRPr/>
              </a:pPr>
              <a:t>‹#›</a:t>
            </a:fld>
            <a:endParaRPr lang="pt-BR" altLang="en-US"/>
          </a:p>
        </p:txBody>
      </p:sp>
    </p:spTree>
    <p:extLst>
      <p:ext uri="{BB962C8B-B14F-4D97-AF65-F5344CB8AC3E}">
        <p14:creationId xmlns:p14="http://schemas.microsoft.com/office/powerpoint/2010/main" val="392406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2">
            <a:extLst>
              <a:ext uri="{FF2B5EF4-FFF2-40B4-BE49-F238E27FC236}">
                <a16:creationId xmlns:a16="http://schemas.microsoft.com/office/drawing/2014/main" id="{FDCBFE61-2447-22E7-FCE5-CA0DDFED6B5D}"/>
              </a:ext>
            </a:extLst>
          </p:cNvPr>
          <p:cNvGrpSpPr>
            <a:grpSpLocks/>
          </p:cNvGrpSpPr>
          <p:nvPr/>
        </p:nvGrpSpPr>
        <p:grpSpPr bwMode="auto">
          <a:xfrm>
            <a:off x="0" y="0"/>
            <a:ext cx="3200400" cy="6858000"/>
            <a:chOff x="0" y="0"/>
            <a:chExt cx="2016" cy="4320"/>
          </a:xfrm>
        </p:grpSpPr>
        <p:sp>
          <p:nvSpPr>
            <p:cNvPr id="1035" name="Rectangle 3">
              <a:extLst>
                <a:ext uri="{FF2B5EF4-FFF2-40B4-BE49-F238E27FC236}">
                  <a16:creationId xmlns:a16="http://schemas.microsoft.com/office/drawing/2014/main" id="{383A265E-FCB1-5FE2-C06D-8C1CFC585447}"/>
                </a:ext>
              </a:extLst>
            </p:cNvPr>
            <p:cNvSpPr>
              <a:spLocks noChangeArrowheads="1"/>
            </p:cNvSpPr>
            <p:nvPr/>
          </p:nvSpPr>
          <p:spPr bwMode="auto">
            <a:xfrm>
              <a:off x="0" y="0"/>
              <a:ext cx="480" cy="432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1036" name="Rectangle 4">
              <a:extLst>
                <a:ext uri="{FF2B5EF4-FFF2-40B4-BE49-F238E27FC236}">
                  <a16:creationId xmlns:a16="http://schemas.microsoft.com/office/drawing/2014/main" id="{0C80E384-3536-A092-67D0-9FC3E99D1C3A}"/>
                </a:ext>
              </a:extLst>
            </p:cNvPr>
            <p:cNvSpPr>
              <a:spLocks noChangeArrowheads="1"/>
            </p:cNvSpPr>
            <p:nvPr/>
          </p:nvSpPr>
          <p:spPr bwMode="auto">
            <a:xfrm>
              <a:off x="432" y="0"/>
              <a:ext cx="1584" cy="67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grpSp>
      <p:sp>
        <p:nvSpPr>
          <p:cNvPr id="1027" name="AutoShape 5">
            <a:extLst>
              <a:ext uri="{FF2B5EF4-FFF2-40B4-BE49-F238E27FC236}">
                <a16:creationId xmlns:a16="http://schemas.microsoft.com/office/drawing/2014/main" id="{09FA4287-68C6-A977-82D7-233CEEE66ED6}"/>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kumimoji="1" lang="pt-BR" altLang="en-US" b="0">
              <a:latin typeface="Times New Roman" panose="02020603050405020304" pitchFamily="18" charset="0"/>
            </a:endParaRPr>
          </a:p>
        </p:txBody>
      </p:sp>
      <p:sp>
        <p:nvSpPr>
          <p:cNvPr id="1028" name="Rectangle 7">
            <a:extLst>
              <a:ext uri="{FF2B5EF4-FFF2-40B4-BE49-F238E27FC236}">
                <a16:creationId xmlns:a16="http://schemas.microsoft.com/office/drawing/2014/main" id="{4DFFEAD8-A4CD-0B56-FBFD-A06639D7B470}"/>
              </a:ext>
            </a:extLst>
          </p:cNvPr>
          <p:cNvSpPr>
            <a:spLocks noGrp="1" noChangeArrowheads="1"/>
          </p:cNvSpPr>
          <p:nvPr>
            <p:ph type="title"/>
          </p:nvPr>
        </p:nvSpPr>
        <p:spPr bwMode="auto">
          <a:xfrm>
            <a:off x="914400" y="762000"/>
            <a:ext cx="8001000" cy="72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pt-BR" altLang="en-US"/>
              <a:t>Clique para editar o estilo do título mestre</a:t>
            </a:r>
          </a:p>
        </p:txBody>
      </p:sp>
      <p:sp>
        <p:nvSpPr>
          <p:cNvPr id="1029" name="Rectangle 8">
            <a:extLst>
              <a:ext uri="{FF2B5EF4-FFF2-40B4-BE49-F238E27FC236}">
                <a16:creationId xmlns:a16="http://schemas.microsoft.com/office/drawing/2014/main" id="{B1BD35A0-0B9B-6EF8-D957-B6DB9AA336FC}"/>
              </a:ext>
            </a:extLst>
          </p:cNvPr>
          <p:cNvSpPr>
            <a:spLocks noGrp="1" noChangeArrowheads="1"/>
          </p:cNvSpPr>
          <p:nvPr>
            <p:ph type="body" idx="1"/>
          </p:nvPr>
        </p:nvSpPr>
        <p:spPr bwMode="auto">
          <a:xfrm>
            <a:off x="914400" y="1989138"/>
            <a:ext cx="80010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altLang="en-US"/>
              <a:t>Clique para editar os estilos do texto mestre</a:t>
            </a:r>
          </a:p>
          <a:p>
            <a:pPr lvl="1"/>
            <a:r>
              <a:rPr lang="pt-BR" altLang="en-US"/>
              <a:t>Segundo nível</a:t>
            </a:r>
          </a:p>
          <a:p>
            <a:pPr lvl="2"/>
            <a:r>
              <a:rPr lang="pt-BR" altLang="en-US"/>
              <a:t>Terceiro nível</a:t>
            </a:r>
          </a:p>
          <a:p>
            <a:pPr lvl="3"/>
            <a:r>
              <a:rPr lang="pt-BR" altLang="en-US"/>
              <a:t>Quarto nível</a:t>
            </a:r>
          </a:p>
          <a:p>
            <a:pPr lvl="4"/>
            <a:r>
              <a:rPr lang="pt-BR" altLang="en-US"/>
              <a:t>Quinto nível</a:t>
            </a:r>
          </a:p>
        </p:txBody>
      </p:sp>
      <p:sp>
        <p:nvSpPr>
          <p:cNvPr id="1039" name="Rectangle 15">
            <a:extLst>
              <a:ext uri="{FF2B5EF4-FFF2-40B4-BE49-F238E27FC236}">
                <a16:creationId xmlns:a16="http://schemas.microsoft.com/office/drawing/2014/main" id="{509C0871-6EDE-FFBE-E829-06480DDBBD49}"/>
              </a:ext>
            </a:extLst>
          </p:cNvPr>
          <p:cNvSpPr>
            <a:spLocks noGrp="1" noChangeArrowheads="1"/>
          </p:cNvSpPr>
          <p:nvPr>
            <p:ph type="sldNum" sz="quarter" idx="4"/>
          </p:nvPr>
        </p:nvSpPr>
        <p:spPr bwMode="auto">
          <a:xfrm>
            <a:off x="84138" y="5946775"/>
            <a:ext cx="587375" cy="885825"/>
          </a:xfrm>
          <a:prstGeom prst="rect">
            <a:avLst/>
          </a:prstGeom>
          <a:noFill/>
          <a:ln>
            <a:noFill/>
          </a:ln>
          <a:effectLst/>
        </p:spPr>
        <p:txBody>
          <a:bodyPr vert="horz" wrap="square" lIns="91440" tIns="45720" rIns="91440" bIns="45720" numCol="1" anchor="b" anchorCtr="1" compatLnSpc="1">
            <a:prstTxWarp prst="textNoShape">
              <a:avLst/>
            </a:prstTxWarp>
            <a:spAutoFit/>
          </a:bodyPr>
          <a:lstStyle>
            <a:lvl1pPr algn="l" eaLnBrk="1" hangingPunct="1">
              <a:defRPr sz="2600" smtClean="0">
                <a:solidFill>
                  <a:schemeClr val="bg1"/>
                </a:solidFill>
              </a:defRPr>
            </a:lvl1pPr>
          </a:lstStyle>
          <a:p>
            <a:pPr>
              <a:defRPr/>
            </a:pPr>
            <a:fld id="{534202EE-6DFE-F240-A496-06FC214AFC46}" type="slidenum">
              <a:rPr lang="pt-BR" altLang="en-US"/>
              <a:pPr>
                <a:defRPr/>
              </a:pPr>
              <a:t>‹#›</a:t>
            </a:fld>
            <a:endParaRPr lang="pt-BR" altLang="en-US"/>
          </a:p>
        </p:txBody>
      </p:sp>
      <p:grpSp>
        <p:nvGrpSpPr>
          <p:cNvPr id="1031" name="Group 21">
            <a:extLst>
              <a:ext uri="{FF2B5EF4-FFF2-40B4-BE49-F238E27FC236}">
                <a16:creationId xmlns:a16="http://schemas.microsoft.com/office/drawing/2014/main" id="{C95E83A9-B6C7-4C28-F997-76CED3447743}"/>
              </a:ext>
            </a:extLst>
          </p:cNvPr>
          <p:cNvGrpSpPr>
            <a:grpSpLocks/>
          </p:cNvGrpSpPr>
          <p:nvPr/>
        </p:nvGrpSpPr>
        <p:grpSpPr bwMode="auto">
          <a:xfrm>
            <a:off x="228600" y="1484313"/>
            <a:ext cx="7391400" cy="319087"/>
            <a:chOff x="144" y="1248"/>
            <a:chExt cx="4656" cy="201"/>
          </a:xfrm>
        </p:grpSpPr>
        <p:sp>
          <p:nvSpPr>
            <p:cNvPr id="1033" name="AutoShape 12">
              <a:extLst>
                <a:ext uri="{FF2B5EF4-FFF2-40B4-BE49-F238E27FC236}">
                  <a16:creationId xmlns:a16="http://schemas.microsoft.com/office/drawing/2014/main" id="{BEDC5DB9-BA87-F554-BC18-36F95CF8E796}"/>
                </a:ext>
              </a:extLst>
            </p:cNvPr>
            <p:cNvSpPr>
              <a:spLocks noChangeArrowheads="1"/>
            </p:cNvSpPr>
            <p:nvPr/>
          </p:nvSpPr>
          <p:spPr bwMode="auto">
            <a:xfrm>
              <a:off x="384" y="1248"/>
              <a:ext cx="4416" cy="200"/>
            </a:xfrm>
            <a:prstGeom prst="roundRect">
              <a:avLst>
                <a:gd name="adj" fmla="val 0"/>
              </a:avLst>
            </a:pr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1034" name="AutoShape 20">
              <a:extLst>
                <a:ext uri="{FF2B5EF4-FFF2-40B4-BE49-F238E27FC236}">
                  <a16:creationId xmlns:a16="http://schemas.microsoft.com/office/drawing/2014/main" id="{A5A9D53B-127B-C811-7932-C47D5150D2A5}"/>
                </a:ext>
              </a:extLst>
            </p:cNvPr>
            <p:cNvSpPr>
              <a:spLocks noChangeArrowheads="1"/>
            </p:cNvSpPr>
            <p:nvPr/>
          </p:nvSpPr>
          <p:spPr bwMode="auto">
            <a:xfrm flipH="1">
              <a:off x="144" y="1248"/>
              <a:ext cx="248" cy="201"/>
            </a:xfrm>
            <a:prstGeom prst="flowChartDelay">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grpSp>
      <p:pic>
        <p:nvPicPr>
          <p:cNvPr id="1032" name="Picture 25">
            <a:extLst>
              <a:ext uri="{FF2B5EF4-FFF2-40B4-BE49-F238E27FC236}">
                <a16:creationId xmlns:a16="http://schemas.microsoft.com/office/drawing/2014/main" id="{668FEB8D-B84D-48B6-530B-3D142CAC6CBE}"/>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0"/>
            <a:ext cx="7921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2pPr>
      <a:lvl3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3pPr>
      <a:lvl4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4pPr>
      <a:lvl5pPr algn="l" rtl="0" eaLnBrk="0" fontAlgn="base" hangingPunct="0">
        <a:lnSpc>
          <a:spcPct val="90000"/>
        </a:lnSpc>
        <a:spcBef>
          <a:spcPct val="0"/>
        </a:spcBef>
        <a:spcAft>
          <a:spcPct val="0"/>
        </a:spcAft>
        <a:defRPr sz="3600" b="1">
          <a:solidFill>
            <a:schemeClr val="tx2"/>
          </a:solidFill>
          <a:latin typeface="Arial" panose="020B0604020202020204" pitchFamily="34" charset="0"/>
        </a:defRPr>
      </a:lvl5pPr>
      <a:lvl6pPr marL="457200" algn="l" rtl="0" fontAlgn="base">
        <a:lnSpc>
          <a:spcPct val="90000"/>
        </a:lnSpc>
        <a:spcBef>
          <a:spcPct val="0"/>
        </a:spcBef>
        <a:spcAft>
          <a:spcPct val="0"/>
        </a:spcAft>
        <a:defRPr sz="3600" b="1">
          <a:solidFill>
            <a:schemeClr val="tx2"/>
          </a:solidFill>
          <a:latin typeface="Arial" panose="020B0604020202020204" pitchFamily="34" charset="0"/>
        </a:defRPr>
      </a:lvl6pPr>
      <a:lvl7pPr marL="914400" algn="l" rtl="0" fontAlgn="base">
        <a:lnSpc>
          <a:spcPct val="90000"/>
        </a:lnSpc>
        <a:spcBef>
          <a:spcPct val="0"/>
        </a:spcBef>
        <a:spcAft>
          <a:spcPct val="0"/>
        </a:spcAft>
        <a:defRPr sz="3600" b="1">
          <a:solidFill>
            <a:schemeClr val="tx2"/>
          </a:solidFill>
          <a:latin typeface="Arial" panose="020B0604020202020204" pitchFamily="34" charset="0"/>
        </a:defRPr>
      </a:lvl7pPr>
      <a:lvl8pPr marL="1371600" algn="l" rtl="0" fontAlgn="base">
        <a:lnSpc>
          <a:spcPct val="90000"/>
        </a:lnSpc>
        <a:spcBef>
          <a:spcPct val="0"/>
        </a:spcBef>
        <a:spcAft>
          <a:spcPct val="0"/>
        </a:spcAft>
        <a:defRPr sz="3600" b="1">
          <a:solidFill>
            <a:schemeClr val="tx2"/>
          </a:solidFill>
          <a:latin typeface="Arial" panose="020B0604020202020204" pitchFamily="34" charset="0"/>
        </a:defRPr>
      </a:lvl8pPr>
      <a:lvl9pPr marL="1828800" algn="l" rtl="0" fontAlgn="base">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acfencaon.com.br/"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slide" Target="slide21.xml"/><Relationship Id="rId7" Type="http://schemas.openxmlformats.org/officeDocument/2006/relationships/image" Target="../media/image9.png"/><Relationship Id="rId12" Type="http://schemas.openxmlformats.org/officeDocument/2006/relationships/image" Target="../media/image13.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oleObject" Target="../embeddings/oleObject1.bin"/><Relationship Id="rId9"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7.png"/><Relationship Id="rId4" Type="http://schemas.openxmlformats.org/officeDocument/2006/relationships/slide" Target="slide21.xml"/><Relationship Id="rId9"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29.jpeg"/><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image" Target="../media/image24.emf"/><Relationship Id="rId17" Type="http://schemas.openxmlformats.org/officeDocument/2006/relationships/image" Target="../media/image28.jpeg"/><Relationship Id="rId2" Type="http://schemas.openxmlformats.org/officeDocument/2006/relationships/notesSlide" Target="../notesSlides/notesSlide43.xml"/><Relationship Id="rId16"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9.emf"/><Relationship Id="rId11" Type="http://schemas.openxmlformats.org/officeDocument/2006/relationships/image" Target="../media/image23.emf"/><Relationship Id="rId5" Type="http://schemas.openxmlformats.org/officeDocument/2006/relationships/oleObject" Target="../embeddings/oleObject5.bin"/><Relationship Id="rId15" Type="http://schemas.openxmlformats.org/officeDocument/2006/relationships/image" Target="../media/image26.png"/><Relationship Id="rId10" Type="http://schemas.openxmlformats.org/officeDocument/2006/relationships/image" Target="../media/image22.emf"/><Relationship Id="rId4" Type="http://schemas.openxmlformats.org/officeDocument/2006/relationships/image" Target="../media/image18.emf"/><Relationship Id="rId9" Type="http://schemas.openxmlformats.org/officeDocument/2006/relationships/image" Target="../media/image21.emf"/><Relationship Id="rId14" Type="http://schemas.openxmlformats.org/officeDocument/2006/relationships/hyperlink" Target="http://www.gdburti.com.br/index.php"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6.png"/><Relationship Id="rId3" Type="http://schemas.openxmlformats.org/officeDocument/2006/relationships/oleObject" Target="../embeddings/oleObject7.bin"/><Relationship Id="rId7" Type="http://schemas.openxmlformats.org/officeDocument/2006/relationships/image" Target="../media/image21.emf"/><Relationship Id="rId12" Type="http://schemas.openxmlformats.org/officeDocument/2006/relationships/hyperlink" Target="http://www.gdburti.com.br/index.php" TargetMode="External"/><Relationship Id="rId2" Type="http://schemas.openxmlformats.org/officeDocument/2006/relationships/notesSlide" Target="../notesSlides/notesSlide47.xml"/><Relationship Id="rId16"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oleObject" Target="../embeddings/oleObject8.bin"/><Relationship Id="rId15" Type="http://schemas.openxmlformats.org/officeDocument/2006/relationships/image" Target="../media/image28.jpeg"/><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nivaldocleto.cnt.br/" TargetMode="External"/><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9C1BE59-A91A-D806-D5DC-FF16CDC972A7}"/>
              </a:ext>
            </a:extLst>
          </p:cNvPr>
          <p:cNvSpPr>
            <a:spLocks noGrp="1" noChangeArrowheads="1"/>
          </p:cNvSpPr>
          <p:nvPr>
            <p:ph type="ctrTitle"/>
          </p:nvPr>
        </p:nvSpPr>
        <p:spPr/>
        <p:txBody>
          <a:bodyPr/>
          <a:lstStyle/>
          <a:p>
            <a:pPr eaLnBrk="1" hangingPunct="1"/>
            <a:r>
              <a:rPr lang="pt-BR" altLang="en-US"/>
              <a:t>Nova Carteira de Identidade Profissional de Contabilista </a:t>
            </a:r>
          </a:p>
        </p:txBody>
      </p:sp>
      <p:sp>
        <p:nvSpPr>
          <p:cNvPr id="5123" name="Rectangle 3">
            <a:extLst>
              <a:ext uri="{FF2B5EF4-FFF2-40B4-BE49-F238E27FC236}">
                <a16:creationId xmlns:a16="http://schemas.microsoft.com/office/drawing/2014/main" id="{723DBDFE-5166-2457-AF0E-68300888EC44}"/>
              </a:ext>
            </a:extLst>
          </p:cNvPr>
          <p:cNvSpPr>
            <a:spLocks noGrp="1" noChangeArrowheads="1"/>
          </p:cNvSpPr>
          <p:nvPr>
            <p:ph type="subTitle" idx="1"/>
          </p:nvPr>
        </p:nvSpPr>
        <p:spPr>
          <a:xfrm>
            <a:off x="4211638" y="2924175"/>
            <a:ext cx="4537075" cy="1822450"/>
          </a:xfrm>
        </p:spPr>
        <p:txBody>
          <a:bodyPr/>
          <a:lstStyle/>
          <a:p>
            <a:pPr algn="r" eaLnBrk="1" hangingPunct="1"/>
            <a:endParaRPr lang="pt-BR" altLang="en-US"/>
          </a:p>
          <a:p>
            <a:pPr algn="r" eaLnBrk="1" hangingPunct="1"/>
            <a:r>
              <a:rPr lang="pt-BR" altLang="en-US"/>
              <a:t>Setembro de 2007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4DC64D6-A67A-3EE0-4289-DFD8FF129F11}"/>
              </a:ext>
            </a:extLst>
          </p:cNvPr>
          <p:cNvSpPr>
            <a:spLocks noGrp="1" noChangeArrowheads="1"/>
          </p:cNvSpPr>
          <p:nvPr>
            <p:ph type="title"/>
          </p:nvPr>
        </p:nvSpPr>
        <p:spPr/>
        <p:txBody>
          <a:bodyPr/>
          <a:lstStyle/>
          <a:p>
            <a:pPr eaLnBrk="1" hangingPunct="1"/>
            <a:r>
              <a:rPr lang="pt-BR" altLang="en-US">
                <a:solidFill>
                  <a:schemeClr val="tx1"/>
                </a:solidFill>
              </a:rPr>
              <a:t>Características Gerais</a:t>
            </a:r>
          </a:p>
        </p:txBody>
      </p:sp>
      <p:pic>
        <p:nvPicPr>
          <p:cNvPr id="23555" name="Picture 4">
            <a:extLst>
              <a:ext uri="{FF2B5EF4-FFF2-40B4-BE49-F238E27FC236}">
                <a16:creationId xmlns:a16="http://schemas.microsoft.com/office/drawing/2014/main" id="{B5120A3C-20D4-4FCA-A416-CC20835DE003}"/>
              </a:ext>
            </a:extLst>
          </p:cNvPr>
          <p:cNvPicPr>
            <a:picLocks noChangeAspect="1" noChangeArrowheads="1"/>
          </p:cNvPicPr>
          <p:nvPr>
            <p:ph type="body" idx="1"/>
          </p:nvPr>
        </p:nvPicPr>
        <p:blipFill>
          <a:blip r:embed="rId3" cstate="email">
            <a:extLst>
              <a:ext uri="{28A0092B-C50C-407E-A947-70E740481C1C}">
                <a14:useLocalDpi xmlns:a14="http://schemas.microsoft.com/office/drawing/2010/main"/>
              </a:ext>
            </a:extLst>
          </a:blip>
          <a:srcRect/>
          <a:stretch>
            <a:fillRect/>
          </a:stretch>
        </p:blipFill>
        <p:spPr>
          <a:xfrm>
            <a:off x="1042988" y="1484313"/>
            <a:ext cx="7632700" cy="5630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181BCEE-2DCB-D776-658E-02AB12823699}"/>
              </a:ext>
            </a:extLst>
          </p:cNvPr>
          <p:cNvSpPr>
            <a:spLocks noGrp="1" noChangeArrowheads="1"/>
          </p:cNvSpPr>
          <p:nvPr>
            <p:ph type="title"/>
          </p:nvPr>
        </p:nvSpPr>
        <p:spPr/>
        <p:txBody>
          <a:bodyPr/>
          <a:lstStyle/>
          <a:p>
            <a:pPr eaLnBrk="1" hangingPunct="1"/>
            <a:r>
              <a:rPr lang="pt-BR" altLang="en-US">
                <a:solidFill>
                  <a:schemeClr val="tx1"/>
                </a:solidFill>
              </a:rPr>
              <a:t>Características Gerais</a:t>
            </a:r>
          </a:p>
        </p:txBody>
      </p:sp>
      <p:sp>
        <p:nvSpPr>
          <p:cNvPr id="25603" name="Rectangle 3">
            <a:extLst>
              <a:ext uri="{FF2B5EF4-FFF2-40B4-BE49-F238E27FC236}">
                <a16:creationId xmlns:a16="http://schemas.microsoft.com/office/drawing/2014/main" id="{42A4988B-148C-7965-C8F6-DAE3EBA2A025}"/>
              </a:ext>
            </a:extLst>
          </p:cNvPr>
          <p:cNvSpPr>
            <a:spLocks noGrp="1" noChangeArrowheads="1"/>
          </p:cNvSpPr>
          <p:nvPr>
            <p:ph type="body" idx="1"/>
          </p:nvPr>
        </p:nvSpPr>
        <p:spPr>
          <a:xfrm>
            <a:off x="914400" y="1989138"/>
            <a:ext cx="8050213" cy="4176712"/>
          </a:xfrm>
          <a:noFill/>
        </p:spPr>
        <p:txBody>
          <a:bodyPr/>
          <a:lstStyle/>
          <a:p>
            <a:pPr algn="just" eaLnBrk="1" hangingPunct="1">
              <a:buFont typeface="Wingdings" pitchFamily="2" charset="2"/>
              <a:buChar char=""/>
            </a:pPr>
            <a:r>
              <a:rPr lang="pt-BR" altLang="en-US" sz="2600" b="1" u="sng"/>
              <a:t>Matéria prima</a:t>
            </a:r>
            <a:r>
              <a:rPr lang="pt-BR" altLang="en-US" sz="2600" b="1"/>
              <a:t>:</a:t>
            </a:r>
            <a:r>
              <a:rPr lang="pt-BR" altLang="en-US" sz="2600"/>
              <a:t> Policarbonato. Substrato de alta resistência a stress mecânico, químico e térmico e a influências do ambiente. Resistência a  altas temperaturas e durabilidade de até 10 anos. Especialmente preparado para o processo de gravação a laser. </a:t>
            </a:r>
          </a:p>
          <a:p>
            <a:pPr algn="just" eaLnBrk="1" hangingPunct="1">
              <a:buFont typeface="Wingdings" pitchFamily="2" charset="2"/>
              <a:buChar char=""/>
            </a:pPr>
            <a:r>
              <a:rPr lang="pt-BR" altLang="en-US" sz="2600" b="1" u="sng"/>
              <a:t>Estrutura</a:t>
            </a:r>
            <a:r>
              <a:rPr lang="pt-BR" altLang="en-US" sz="2600" b="1"/>
              <a:t>:</a:t>
            </a:r>
            <a:r>
              <a:rPr lang="pt-BR" altLang="en-US" sz="2600"/>
              <a:t> Várias camadas de Policarbonato em diferentes espessuras, laminadas sob pressão e alta temperatura formando um único corpo de cartão;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B21C74F-D440-FF15-F0F9-AE8529711B3C}"/>
              </a:ext>
            </a:extLst>
          </p:cNvPr>
          <p:cNvSpPr>
            <a:spLocks noGrp="1" noChangeArrowheads="1"/>
          </p:cNvSpPr>
          <p:nvPr>
            <p:ph type="title"/>
          </p:nvPr>
        </p:nvSpPr>
        <p:spPr/>
        <p:txBody>
          <a:bodyPr/>
          <a:lstStyle/>
          <a:p>
            <a:pPr eaLnBrk="1" hangingPunct="1"/>
            <a:r>
              <a:rPr lang="pt-BR" altLang="en-US">
                <a:solidFill>
                  <a:schemeClr val="tx1"/>
                </a:solidFill>
              </a:rPr>
              <a:t>Características de Segurança</a:t>
            </a:r>
          </a:p>
        </p:txBody>
      </p:sp>
      <p:sp>
        <p:nvSpPr>
          <p:cNvPr id="27651" name="Rectangle 3">
            <a:extLst>
              <a:ext uri="{FF2B5EF4-FFF2-40B4-BE49-F238E27FC236}">
                <a16:creationId xmlns:a16="http://schemas.microsoft.com/office/drawing/2014/main" id="{DD46C31B-1806-8BCA-47BE-2F73B2804588}"/>
              </a:ext>
            </a:extLst>
          </p:cNvPr>
          <p:cNvSpPr>
            <a:spLocks noGrp="1" noChangeArrowheads="1"/>
          </p:cNvSpPr>
          <p:nvPr>
            <p:ph type="body" idx="1"/>
          </p:nvPr>
        </p:nvSpPr>
        <p:spPr>
          <a:xfrm>
            <a:off x="914400" y="1989138"/>
            <a:ext cx="8050213" cy="4176712"/>
          </a:xfrm>
          <a:noFill/>
        </p:spPr>
        <p:txBody>
          <a:bodyPr/>
          <a:lstStyle/>
          <a:p>
            <a:pPr algn="just" eaLnBrk="1" hangingPunct="1">
              <a:lnSpc>
                <a:spcPct val="90000"/>
              </a:lnSpc>
              <a:buFont typeface="Wingdings" pitchFamily="2" charset="2"/>
              <a:buChar char=""/>
            </a:pPr>
            <a:r>
              <a:rPr lang="pt-BR" altLang="en-US" b="1" u="sng"/>
              <a:t>Fundo de Segurança</a:t>
            </a:r>
            <a:r>
              <a:rPr lang="pt-BR" altLang="en-US" b="1"/>
              <a:t>:</a:t>
            </a:r>
            <a:r>
              <a:rPr lang="pt-BR" altLang="en-US"/>
              <a:t> Fundo artístico composto de desenho exclusivo envolvendo elementos decorativos numismáticos na cor verde. Utilização de pigmentos especiais reativos e elementos gráficos de segurança integrados.</a:t>
            </a:r>
          </a:p>
          <a:p>
            <a:pPr algn="just" eaLnBrk="1" hangingPunct="1">
              <a:lnSpc>
                <a:spcPct val="90000"/>
              </a:lnSpc>
              <a:buFont typeface="Wingdings" pitchFamily="2" charset="2"/>
              <a:buChar char=""/>
            </a:pPr>
            <a:r>
              <a:rPr lang="pt-BR" altLang="en-US" b="1" u="sng"/>
              <a:t>Micro-letras:</a:t>
            </a:r>
            <a:r>
              <a:rPr lang="pt-BR" altLang="en-US"/>
              <a:t>  Micro-letras positivas formando uma linha com o texto "Conselho Regional de Contabilidade", visível somente com uso de lentes especiais e visto como linhas a olho nu.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69120883-B49B-1505-EA38-5C58D97DF4F8}"/>
              </a:ext>
            </a:extLst>
          </p:cNvPr>
          <p:cNvSpPr>
            <a:spLocks noGrp="1" noChangeArrowheads="1"/>
          </p:cNvSpPr>
          <p:nvPr>
            <p:ph type="title"/>
          </p:nvPr>
        </p:nvSpPr>
        <p:spPr/>
        <p:txBody>
          <a:bodyPr/>
          <a:lstStyle/>
          <a:p>
            <a:pPr eaLnBrk="1" hangingPunct="1"/>
            <a:r>
              <a:rPr lang="pt-BR" altLang="en-US">
                <a:solidFill>
                  <a:schemeClr val="tx1"/>
                </a:solidFill>
              </a:rPr>
              <a:t>Características de Segurança</a:t>
            </a:r>
          </a:p>
        </p:txBody>
      </p:sp>
      <p:sp>
        <p:nvSpPr>
          <p:cNvPr id="29699" name="Rectangle 3">
            <a:extLst>
              <a:ext uri="{FF2B5EF4-FFF2-40B4-BE49-F238E27FC236}">
                <a16:creationId xmlns:a16="http://schemas.microsoft.com/office/drawing/2014/main" id="{684D0ECC-AE85-665C-C47C-E2FE6F7A978C}"/>
              </a:ext>
            </a:extLst>
          </p:cNvPr>
          <p:cNvSpPr>
            <a:spLocks noGrp="1" noChangeArrowheads="1"/>
          </p:cNvSpPr>
          <p:nvPr>
            <p:ph type="body" idx="1"/>
          </p:nvPr>
        </p:nvSpPr>
        <p:spPr>
          <a:xfrm>
            <a:off x="914400" y="1989138"/>
            <a:ext cx="8050213" cy="4176712"/>
          </a:xfrm>
          <a:noFill/>
        </p:spPr>
        <p:txBody>
          <a:bodyPr/>
          <a:lstStyle/>
          <a:p>
            <a:pPr algn="just" eaLnBrk="1" hangingPunct="1">
              <a:buFont typeface="Wingdings" pitchFamily="2" charset="2"/>
              <a:buChar char=""/>
            </a:pPr>
            <a:r>
              <a:rPr lang="pt-BR" altLang="en-US" b="1" u="sng"/>
              <a:t>Imagem de Fundo</a:t>
            </a:r>
            <a:r>
              <a:rPr lang="pt-BR" altLang="en-US" b="1"/>
              <a:t>:</a:t>
            </a:r>
            <a:r>
              <a:rPr lang="pt-BR" altLang="en-US"/>
              <a:t> Logotipo do Conselho Federal de Contabilidade, formado a partir de deformação de linhas e integrado ao desenho do fundo de segurança. Efeito visível somente com o uso de lentes especiais.</a:t>
            </a:r>
          </a:p>
          <a:p>
            <a:pPr algn="just" eaLnBrk="1" hangingPunct="1">
              <a:buFont typeface="Wingdings" pitchFamily="2" charset="2"/>
              <a:buChar char=""/>
            </a:pPr>
            <a:r>
              <a:rPr lang="pt-BR" altLang="en-US" b="1" u="sng"/>
              <a:t>Imagem de Fundo Integrada:</a:t>
            </a:r>
            <a:r>
              <a:rPr lang="pt-BR" altLang="en-US" b="1"/>
              <a:t> </a:t>
            </a:r>
            <a:r>
              <a:rPr lang="pt-BR" altLang="en-US" i="1"/>
              <a:t>Dégradé</a:t>
            </a:r>
            <a:r>
              <a:rPr lang="pt-BR" altLang="en-US"/>
              <a:t>  harmonioso entre a área do cartão e a área da foto e impressão digital. Sobreposição da borda da foto com o fundo de segurança.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3A1203FE-222E-F040-D9B5-B68CFC490DAF}"/>
              </a:ext>
            </a:extLst>
          </p:cNvPr>
          <p:cNvSpPr>
            <a:spLocks noGrp="1" noChangeArrowheads="1"/>
          </p:cNvSpPr>
          <p:nvPr>
            <p:ph type="title"/>
          </p:nvPr>
        </p:nvSpPr>
        <p:spPr/>
        <p:txBody>
          <a:bodyPr/>
          <a:lstStyle/>
          <a:p>
            <a:pPr eaLnBrk="1" hangingPunct="1"/>
            <a:r>
              <a:rPr lang="pt-BR" altLang="en-US">
                <a:solidFill>
                  <a:schemeClr val="tx1"/>
                </a:solidFill>
              </a:rPr>
              <a:t>Características de Segurança</a:t>
            </a:r>
          </a:p>
        </p:txBody>
      </p:sp>
      <p:sp>
        <p:nvSpPr>
          <p:cNvPr id="31747" name="Rectangle 3">
            <a:extLst>
              <a:ext uri="{FF2B5EF4-FFF2-40B4-BE49-F238E27FC236}">
                <a16:creationId xmlns:a16="http://schemas.microsoft.com/office/drawing/2014/main" id="{64E206DC-B4A6-DD77-00C7-53CAB92D3EBA}"/>
              </a:ext>
            </a:extLst>
          </p:cNvPr>
          <p:cNvSpPr>
            <a:spLocks noGrp="1" noChangeArrowheads="1"/>
          </p:cNvSpPr>
          <p:nvPr>
            <p:ph type="body" idx="1"/>
          </p:nvPr>
        </p:nvSpPr>
        <p:spPr>
          <a:xfrm>
            <a:off x="914400" y="1989138"/>
            <a:ext cx="8050213" cy="4176712"/>
          </a:xfrm>
          <a:noFill/>
        </p:spPr>
        <p:txBody>
          <a:bodyPr/>
          <a:lstStyle/>
          <a:p>
            <a:pPr algn="just" eaLnBrk="1" hangingPunct="1"/>
            <a:r>
              <a:rPr lang="pt-BR" altLang="en-US" sz="2400" b="1" u="sng"/>
              <a:t>Relevo Táctil: Imagem em Relevo formando o logo do CFC -</a:t>
            </a:r>
            <a:r>
              <a:rPr lang="pt-BR" altLang="en-US" sz="2400"/>
              <a:t> Característica de segurança diferenciada no corpo do cartão. Fácil visualização e verificação táctil.</a:t>
            </a:r>
          </a:p>
          <a:p>
            <a:pPr algn="just" eaLnBrk="1" hangingPunct="1">
              <a:buFont typeface="Wingdings" pitchFamily="2" charset="2"/>
              <a:buNone/>
            </a:pPr>
            <a:endParaRPr lang="pt-BR" altLang="en-US" sz="2400"/>
          </a:p>
          <a:p>
            <a:pPr algn="just" eaLnBrk="1" hangingPunct="1"/>
            <a:r>
              <a:rPr lang="pt-BR" altLang="en-US" sz="2400" b="1" u="sng"/>
              <a:t>Elemento Ótico Variável:</a:t>
            </a:r>
            <a:r>
              <a:rPr lang="pt-BR" altLang="en-US" sz="2400"/>
              <a:t> Impressão de segurança detectável e variável conforme ângulo de visão.</a:t>
            </a:r>
          </a:p>
          <a:p>
            <a:pPr algn="just" eaLnBrk="1" hangingPunct="1"/>
            <a:endParaRPr lang="pt-BR" altLang="en-US" sz="2400"/>
          </a:p>
          <a:p>
            <a:pPr eaLnBrk="1" hangingPunct="1"/>
            <a:r>
              <a:rPr lang="pt-BR" altLang="en-US" sz="2400"/>
              <a:t> </a:t>
            </a:r>
            <a:r>
              <a:rPr lang="pt-BR" altLang="en-US" sz="2400" b="1" u="sng"/>
              <a:t>Tarja Anti-Scanner:</a:t>
            </a:r>
            <a:r>
              <a:rPr lang="pt-BR" altLang="en-US" sz="2400"/>
              <a:t> Impressão de segurança formando a sigla do CFC, que não pode ser reproduzida em copiadora ou </a:t>
            </a:r>
            <a:r>
              <a:rPr lang="it-IT" altLang="en-US" sz="2400"/>
              <a:t>scanners. </a:t>
            </a:r>
            <a:endParaRPr lang="pt-BR" altLang="en-US" sz="2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9F5BB24-184A-0F6B-267E-77A9C33AB1BF}"/>
              </a:ext>
            </a:extLst>
          </p:cNvPr>
          <p:cNvSpPr>
            <a:spLocks noGrp="1" noChangeArrowheads="1"/>
          </p:cNvSpPr>
          <p:nvPr>
            <p:ph type="title"/>
          </p:nvPr>
        </p:nvSpPr>
        <p:spPr/>
        <p:txBody>
          <a:bodyPr/>
          <a:lstStyle/>
          <a:p>
            <a:pPr eaLnBrk="1" hangingPunct="1"/>
            <a:r>
              <a:rPr lang="pt-BR" altLang="en-US">
                <a:solidFill>
                  <a:schemeClr val="tx1"/>
                </a:solidFill>
              </a:rPr>
              <a:t>Características de Segurança</a:t>
            </a:r>
          </a:p>
        </p:txBody>
      </p:sp>
      <p:sp>
        <p:nvSpPr>
          <p:cNvPr id="33795" name="Rectangle 3">
            <a:extLst>
              <a:ext uri="{FF2B5EF4-FFF2-40B4-BE49-F238E27FC236}">
                <a16:creationId xmlns:a16="http://schemas.microsoft.com/office/drawing/2014/main" id="{E04E7715-55F4-F99B-28CA-B96309EDE624}"/>
              </a:ext>
            </a:extLst>
          </p:cNvPr>
          <p:cNvSpPr>
            <a:spLocks noGrp="1" noChangeArrowheads="1"/>
          </p:cNvSpPr>
          <p:nvPr>
            <p:ph type="body" idx="1"/>
          </p:nvPr>
        </p:nvSpPr>
        <p:spPr>
          <a:xfrm>
            <a:off x="914400" y="1989138"/>
            <a:ext cx="8050213" cy="4176712"/>
          </a:xfrm>
          <a:noFill/>
        </p:spPr>
        <p:txBody>
          <a:bodyPr/>
          <a:lstStyle/>
          <a:p>
            <a:pPr algn="just" eaLnBrk="1" hangingPunct="1">
              <a:buFont typeface="Wingdings" pitchFamily="2" charset="2"/>
              <a:buChar char=""/>
            </a:pPr>
            <a:r>
              <a:rPr lang="pt-BR" altLang="en-US" b="1" u="sng"/>
              <a:t>Chip Micro-processado</a:t>
            </a:r>
            <a:r>
              <a:rPr lang="pt-BR" altLang="en-US" b="1"/>
              <a:t>:</a:t>
            </a:r>
            <a:r>
              <a:rPr lang="pt-BR" altLang="en-US"/>
              <a:t> Longa vida e tolerante a extensa faixa de temperatura,  contendo o par de chaves utilizado para Certificação Digital, com espaço de 32kb.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4FE1BB6-7DFF-35FF-58C1-B3B7780F4428}"/>
              </a:ext>
            </a:extLst>
          </p:cNvPr>
          <p:cNvSpPr>
            <a:spLocks noGrp="1" noChangeArrowheads="1"/>
          </p:cNvSpPr>
          <p:nvPr>
            <p:ph type="title"/>
          </p:nvPr>
        </p:nvSpPr>
        <p:spPr/>
        <p:txBody>
          <a:bodyPr/>
          <a:lstStyle/>
          <a:p>
            <a:pPr eaLnBrk="1" hangingPunct="1"/>
            <a:r>
              <a:rPr lang="pt-BR" altLang="en-US">
                <a:solidFill>
                  <a:schemeClr val="tx1"/>
                </a:solidFill>
              </a:rPr>
              <a:t>Características de Segurança</a:t>
            </a:r>
          </a:p>
        </p:txBody>
      </p:sp>
      <p:pic>
        <p:nvPicPr>
          <p:cNvPr id="35843" name="Picture 3">
            <a:extLst>
              <a:ext uri="{FF2B5EF4-FFF2-40B4-BE49-F238E27FC236}">
                <a16:creationId xmlns:a16="http://schemas.microsoft.com/office/drawing/2014/main" id="{F30B8546-CB77-9372-8AE4-7D328644C3C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0263" y="2247900"/>
            <a:ext cx="8280400" cy="312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FC33600-1A48-FEEA-A5B2-7145A228AD41}"/>
              </a:ext>
            </a:extLst>
          </p:cNvPr>
          <p:cNvSpPr>
            <a:spLocks noGrp="1" noChangeArrowheads="1"/>
          </p:cNvSpPr>
          <p:nvPr>
            <p:ph type="title"/>
          </p:nvPr>
        </p:nvSpPr>
        <p:spPr/>
        <p:txBody>
          <a:bodyPr/>
          <a:lstStyle/>
          <a:p>
            <a:pPr eaLnBrk="1" hangingPunct="1"/>
            <a:r>
              <a:rPr lang="pt-BR" altLang="en-US">
                <a:solidFill>
                  <a:schemeClr val="tx1"/>
                </a:solidFill>
              </a:rPr>
              <a:t>Características de Segurança</a:t>
            </a:r>
          </a:p>
        </p:txBody>
      </p:sp>
      <p:pic>
        <p:nvPicPr>
          <p:cNvPr id="37891" name="Picture 3">
            <a:extLst>
              <a:ext uri="{FF2B5EF4-FFF2-40B4-BE49-F238E27FC236}">
                <a16:creationId xmlns:a16="http://schemas.microsoft.com/office/drawing/2014/main" id="{FAF0FB25-BB3E-D380-1137-D52F3C23AA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2084388"/>
            <a:ext cx="8208962"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963543DF-6FBC-91DF-B217-9740C68EB30F}"/>
              </a:ext>
            </a:extLst>
          </p:cNvPr>
          <p:cNvSpPr>
            <a:spLocks noGrp="1" noChangeArrowheads="1"/>
          </p:cNvSpPr>
          <p:nvPr>
            <p:ph type="title"/>
          </p:nvPr>
        </p:nvSpPr>
        <p:spPr/>
        <p:txBody>
          <a:bodyPr/>
          <a:lstStyle/>
          <a:p>
            <a:pPr eaLnBrk="1" hangingPunct="1"/>
            <a:r>
              <a:rPr lang="pt-BR" altLang="en-US"/>
              <a:t>Parceria com a FENACON</a:t>
            </a:r>
          </a:p>
        </p:txBody>
      </p:sp>
      <p:sp>
        <p:nvSpPr>
          <p:cNvPr id="39939" name="Rectangle 3">
            <a:extLst>
              <a:ext uri="{FF2B5EF4-FFF2-40B4-BE49-F238E27FC236}">
                <a16:creationId xmlns:a16="http://schemas.microsoft.com/office/drawing/2014/main" id="{DE4511EC-0477-AEF2-EEB4-4855255C8BE1}"/>
              </a:ext>
            </a:extLst>
          </p:cNvPr>
          <p:cNvSpPr>
            <a:spLocks noGrp="1" noChangeArrowheads="1"/>
          </p:cNvSpPr>
          <p:nvPr>
            <p:ph type="body" idx="1"/>
          </p:nvPr>
        </p:nvSpPr>
        <p:spPr/>
        <p:txBody>
          <a:bodyPr/>
          <a:lstStyle/>
          <a:p>
            <a:pPr algn="just" eaLnBrk="1" hangingPunct="1">
              <a:lnSpc>
                <a:spcPct val="80000"/>
              </a:lnSpc>
            </a:pPr>
            <a:r>
              <a:rPr lang="pt-BR" altLang="en-US" sz="1800"/>
              <a:t>O CFC está viabilizando uma parceria com a FENACON para que o profissional que solicitar a nova carteira receba um ano de Certificação Digital gratuita e-CPF A-3.</a:t>
            </a:r>
          </a:p>
          <a:p>
            <a:pPr algn="just" eaLnBrk="1" hangingPunct="1">
              <a:lnSpc>
                <a:spcPct val="80000"/>
              </a:lnSpc>
            </a:pPr>
            <a:endParaRPr lang="pt-BR" altLang="en-US" sz="1800"/>
          </a:p>
          <a:p>
            <a:pPr algn="just" eaLnBrk="1" hangingPunct="1">
              <a:lnSpc>
                <a:spcPct val="80000"/>
              </a:lnSpc>
            </a:pPr>
            <a:r>
              <a:rPr lang="pt-BR" altLang="en-US" sz="1800"/>
              <a:t>Quando da emissão ou substituição da Carteira o profissional receberá um </a:t>
            </a:r>
            <a:r>
              <a:rPr lang="pt-BR" altLang="en-US" sz="1800" i="1"/>
              <a:t>email</a:t>
            </a:r>
            <a:r>
              <a:rPr lang="pt-BR" altLang="en-US" sz="1800"/>
              <a:t> da AC Fenacon, informando o procedimento para acessar o Portal da Autoridade Certificadora </a:t>
            </a:r>
            <a:r>
              <a:rPr lang="pt-BR" altLang="en-US" sz="2400" b="1">
                <a:hlinkClick r:id="rId3"/>
              </a:rPr>
              <a:t>www.acfencaon.com.br</a:t>
            </a:r>
            <a:r>
              <a:rPr lang="pt-BR" altLang="en-US" sz="1800"/>
              <a:t> e obter a informação do sindicato filiado a FENACON mais próximo para receber a Certificação Digital.</a:t>
            </a:r>
          </a:p>
          <a:p>
            <a:pPr algn="just" eaLnBrk="1" hangingPunct="1">
              <a:lnSpc>
                <a:spcPct val="80000"/>
              </a:lnSpc>
              <a:buFont typeface="Wingdings" pitchFamily="2" charset="2"/>
              <a:buNone/>
            </a:pPr>
            <a:endParaRPr lang="pt-BR" altLang="en-US" sz="1800"/>
          </a:p>
          <a:p>
            <a:pPr algn="just" eaLnBrk="1" hangingPunct="1">
              <a:lnSpc>
                <a:spcPct val="80000"/>
              </a:lnSpc>
            </a:pPr>
            <a:r>
              <a:rPr lang="pt-BR" altLang="en-US" sz="1800"/>
              <a:t>Haverá um trabalho de informações sobre os Benefícios da Utilização da Certificação Digital no cotidiano de um profissional da contabilidade</a:t>
            </a:r>
          </a:p>
          <a:p>
            <a:pPr algn="just" eaLnBrk="1" hangingPunct="1">
              <a:lnSpc>
                <a:spcPct val="80000"/>
              </a:lnSpc>
            </a:pPr>
            <a:endParaRPr lang="pt-BR" altLang="en-US" sz="1800"/>
          </a:p>
          <a:p>
            <a:pPr algn="just" eaLnBrk="1" hangingPunct="1">
              <a:lnSpc>
                <a:spcPct val="80000"/>
              </a:lnSpc>
            </a:pPr>
            <a:r>
              <a:rPr lang="pt-BR" altLang="en-US" sz="1800"/>
              <a:t>O Certificado Digital poderá ser renovado com desconto, após o período inicial de um ano.</a:t>
            </a:r>
          </a:p>
          <a:p>
            <a:pPr algn="just" eaLnBrk="1" hangingPunct="1">
              <a:lnSpc>
                <a:spcPct val="80000"/>
              </a:lnSpc>
              <a:buFont typeface="Wingdings" pitchFamily="2" charset="2"/>
              <a:buNone/>
            </a:pPr>
            <a:endParaRPr lang="pt-BR" altLang="en-US" sz="1800">
              <a:solidFill>
                <a:srgbClr val="FF3300"/>
              </a:solidFill>
            </a:endParaRPr>
          </a:p>
          <a:p>
            <a:pPr algn="just" eaLnBrk="1" hangingPunct="1">
              <a:lnSpc>
                <a:spcPct val="80000"/>
              </a:lnSpc>
            </a:pPr>
            <a:endParaRPr lang="pt-BR"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E15B45E0-87C1-DA47-E35F-217FD06731EE}"/>
              </a:ext>
            </a:extLst>
          </p:cNvPr>
          <p:cNvSpPr>
            <a:spLocks noGrp="1" noChangeArrowheads="1"/>
          </p:cNvSpPr>
          <p:nvPr>
            <p:ph type="title"/>
          </p:nvPr>
        </p:nvSpPr>
        <p:spPr>
          <a:xfrm>
            <a:off x="2124075" y="620713"/>
            <a:ext cx="8001000" cy="722312"/>
          </a:xfrm>
        </p:spPr>
        <p:txBody>
          <a:bodyPr/>
          <a:lstStyle/>
          <a:p>
            <a:pPr eaLnBrk="1" hangingPunct="1"/>
            <a:r>
              <a:rPr lang="pt-BR" altLang="en-US"/>
              <a:t>Valor da Nova Carteira</a:t>
            </a:r>
            <a:r>
              <a:rPr lang="pt-BR" altLang="en-US">
                <a:solidFill>
                  <a:schemeClr val="tx1"/>
                </a:solidFill>
              </a:rPr>
              <a:t> </a:t>
            </a:r>
          </a:p>
        </p:txBody>
      </p:sp>
      <p:sp>
        <p:nvSpPr>
          <p:cNvPr id="41987" name="Rectangle 3">
            <a:extLst>
              <a:ext uri="{FF2B5EF4-FFF2-40B4-BE49-F238E27FC236}">
                <a16:creationId xmlns:a16="http://schemas.microsoft.com/office/drawing/2014/main" id="{E60BC5FC-CAB8-FA44-CBEE-E68B2D13619A}"/>
              </a:ext>
            </a:extLst>
          </p:cNvPr>
          <p:cNvSpPr>
            <a:spLocks noGrp="1" noChangeArrowheads="1"/>
          </p:cNvSpPr>
          <p:nvPr>
            <p:ph type="body" idx="1"/>
          </p:nvPr>
        </p:nvSpPr>
        <p:spPr/>
        <p:txBody>
          <a:bodyPr/>
          <a:lstStyle/>
          <a:p>
            <a:pPr algn="just" eaLnBrk="1" hangingPunct="1"/>
            <a:r>
              <a:rPr lang="pt-BR" altLang="en-US"/>
              <a:t>O valor da nova Carteira de Identidade Profissional será R$ Adivinhem !!!!!-  tanto nos novos registros quanto na substituição dos profissionais já registrados.</a:t>
            </a:r>
          </a:p>
          <a:p>
            <a:pPr algn="just" eaLnBrk="1" hangingPunct="1"/>
            <a:endParaRPr lang="pt-BR" altLang="en-US"/>
          </a:p>
          <a:p>
            <a:pPr algn="just" eaLnBrk="1" hangingPunct="1"/>
            <a:r>
              <a:rPr lang="pt-BR" altLang="en-US"/>
              <a:t>O valor a ser cobrado pela nova carteira não visa a obtenção de lucro, mas apenas cobrir o custo da emissão. </a:t>
            </a:r>
          </a:p>
          <a:p>
            <a:pPr algn="just" eaLnBrk="1" hangingPunct="1"/>
            <a:endParaRPr lang="pt-BR" altLang="en-US"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26E0322-C090-9B43-474D-68839B566CED}"/>
              </a:ext>
            </a:extLst>
          </p:cNvPr>
          <p:cNvSpPr>
            <a:spLocks noGrp="1" noChangeArrowheads="1"/>
          </p:cNvSpPr>
          <p:nvPr>
            <p:ph type="title"/>
          </p:nvPr>
        </p:nvSpPr>
        <p:spPr/>
        <p:txBody>
          <a:bodyPr/>
          <a:lstStyle/>
          <a:p>
            <a:pPr eaLnBrk="1" hangingPunct="1"/>
            <a:r>
              <a:rPr lang="pt-BR" altLang="en-US"/>
              <a:t>Agenda</a:t>
            </a:r>
          </a:p>
        </p:txBody>
      </p:sp>
      <p:sp>
        <p:nvSpPr>
          <p:cNvPr id="7171" name="Rectangle 3">
            <a:extLst>
              <a:ext uri="{FF2B5EF4-FFF2-40B4-BE49-F238E27FC236}">
                <a16:creationId xmlns:a16="http://schemas.microsoft.com/office/drawing/2014/main" id="{24A711A1-A4CA-2A32-6C4D-D6A9E7FD1CDD}"/>
              </a:ext>
            </a:extLst>
          </p:cNvPr>
          <p:cNvSpPr>
            <a:spLocks noGrp="1" noChangeArrowheads="1"/>
          </p:cNvSpPr>
          <p:nvPr>
            <p:ph type="body" idx="1"/>
          </p:nvPr>
        </p:nvSpPr>
        <p:spPr/>
        <p:txBody>
          <a:bodyPr/>
          <a:lstStyle/>
          <a:p>
            <a:pPr eaLnBrk="1" hangingPunct="1">
              <a:lnSpc>
                <a:spcPct val="80000"/>
              </a:lnSpc>
            </a:pPr>
            <a:r>
              <a:rPr lang="pt-BR" altLang="en-US" sz="2400"/>
              <a:t>O projeto da Nova Carteira</a:t>
            </a:r>
          </a:p>
          <a:p>
            <a:pPr eaLnBrk="1" hangingPunct="1">
              <a:lnSpc>
                <a:spcPct val="80000"/>
              </a:lnSpc>
            </a:pPr>
            <a:r>
              <a:rPr lang="pt-BR" altLang="en-US" sz="2400"/>
              <a:t>Objetivos</a:t>
            </a:r>
          </a:p>
          <a:p>
            <a:pPr eaLnBrk="1" hangingPunct="1">
              <a:lnSpc>
                <a:spcPct val="80000"/>
              </a:lnSpc>
            </a:pPr>
            <a:r>
              <a:rPr lang="pt-BR" altLang="en-US" sz="2400"/>
              <a:t>Justificativa</a:t>
            </a:r>
          </a:p>
          <a:p>
            <a:pPr eaLnBrk="1" hangingPunct="1">
              <a:lnSpc>
                <a:spcPct val="80000"/>
              </a:lnSpc>
            </a:pPr>
            <a:r>
              <a:rPr lang="pt-BR" altLang="en-US" sz="2400"/>
              <a:t>Normatização da Carteira</a:t>
            </a:r>
          </a:p>
          <a:p>
            <a:pPr eaLnBrk="1" hangingPunct="1">
              <a:lnSpc>
                <a:spcPct val="80000"/>
              </a:lnSpc>
            </a:pPr>
            <a:r>
              <a:rPr lang="pt-BR" altLang="en-US" sz="2400"/>
              <a:t>Lançamento Oficial</a:t>
            </a:r>
          </a:p>
          <a:p>
            <a:pPr eaLnBrk="1" hangingPunct="1">
              <a:lnSpc>
                <a:spcPct val="80000"/>
              </a:lnSpc>
            </a:pPr>
            <a:r>
              <a:rPr lang="pt-BR" altLang="en-US" sz="2400"/>
              <a:t>Valor da Carteira</a:t>
            </a:r>
          </a:p>
          <a:p>
            <a:pPr eaLnBrk="1" hangingPunct="1">
              <a:lnSpc>
                <a:spcPct val="80000"/>
              </a:lnSpc>
            </a:pPr>
            <a:r>
              <a:rPr lang="pt-BR" altLang="en-US" sz="2400"/>
              <a:t>Características Gerais</a:t>
            </a:r>
          </a:p>
          <a:p>
            <a:pPr eaLnBrk="1" hangingPunct="1">
              <a:lnSpc>
                <a:spcPct val="80000"/>
              </a:lnSpc>
            </a:pPr>
            <a:r>
              <a:rPr lang="pt-BR" altLang="en-US" sz="2400"/>
              <a:t>Características de Segurança</a:t>
            </a:r>
          </a:p>
          <a:p>
            <a:pPr eaLnBrk="1" hangingPunct="1">
              <a:lnSpc>
                <a:spcPct val="80000"/>
              </a:lnSpc>
            </a:pPr>
            <a:r>
              <a:rPr lang="pt-BR" altLang="en-US" sz="2400"/>
              <a:t>Parceria com a FENACON</a:t>
            </a:r>
          </a:p>
          <a:p>
            <a:pPr eaLnBrk="1" hangingPunct="1">
              <a:lnSpc>
                <a:spcPct val="80000"/>
              </a:lnSpc>
            </a:pPr>
            <a:r>
              <a:rPr lang="pt-BR" altLang="en-US" sz="2400"/>
              <a:t>Certificação Digital</a:t>
            </a:r>
          </a:p>
          <a:p>
            <a:pPr eaLnBrk="1" hangingPunct="1">
              <a:lnSpc>
                <a:spcPct val="80000"/>
              </a:lnSpc>
            </a:pPr>
            <a:r>
              <a:rPr lang="pt-BR" altLang="en-US" sz="2400"/>
              <a:t>Uso dos Certificados Digitais</a:t>
            </a:r>
          </a:p>
          <a:p>
            <a:pPr eaLnBrk="1" hangingPunct="1">
              <a:lnSpc>
                <a:spcPct val="80000"/>
              </a:lnSpc>
            </a:pPr>
            <a:endParaRPr lang="pt-BR" altLang="en-US" sz="2400"/>
          </a:p>
          <a:p>
            <a:pPr eaLnBrk="1" hangingPunct="1">
              <a:lnSpc>
                <a:spcPct val="80000"/>
              </a:lnSpc>
            </a:pPr>
            <a:endParaRPr lang="pt-BR" altLang="en-US"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D625FC7A-42C1-A32F-3CD0-962A1D3184C1}"/>
              </a:ext>
            </a:extLst>
          </p:cNvPr>
          <p:cNvSpPr>
            <a:spLocks noGrp="1" noChangeArrowheads="1"/>
          </p:cNvSpPr>
          <p:nvPr>
            <p:ph type="title"/>
          </p:nvPr>
        </p:nvSpPr>
        <p:spPr/>
        <p:txBody>
          <a:bodyPr/>
          <a:lstStyle/>
          <a:p>
            <a:pPr eaLnBrk="1" hangingPunct="1"/>
            <a:r>
              <a:rPr lang="pt-BR" altLang="en-US"/>
              <a:t>Certificação Digital</a:t>
            </a:r>
          </a:p>
        </p:txBody>
      </p:sp>
      <p:sp>
        <p:nvSpPr>
          <p:cNvPr id="44035" name="Rectangle 3">
            <a:extLst>
              <a:ext uri="{FF2B5EF4-FFF2-40B4-BE49-F238E27FC236}">
                <a16:creationId xmlns:a16="http://schemas.microsoft.com/office/drawing/2014/main" id="{7BD74C7A-D545-2727-A84F-158193F12408}"/>
              </a:ext>
            </a:extLst>
          </p:cNvPr>
          <p:cNvSpPr>
            <a:spLocks noGrp="1" noChangeArrowheads="1"/>
          </p:cNvSpPr>
          <p:nvPr>
            <p:ph type="body" idx="1"/>
          </p:nvPr>
        </p:nvSpPr>
        <p:spPr/>
        <p:txBody>
          <a:bodyPr/>
          <a:lstStyle/>
          <a:p>
            <a:pPr algn="just" eaLnBrk="1" hangingPunct="1"/>
            <a:r>
              <a:rPr lang="pt-BR" altLang="en-US" sz="2400"/>
              <a:t> O Certificado Digital é um documento eletrônico que identifica pessoas e empresas no mundo digital provando sua identidade. </a:t>
            </a:r>
          </a:p>
          <a:p>
            <a:pPr algn="just" eaLnBrk="1" hangingPunct="1"/>
            <a:endParaRPr lang="pt-BR" altLang="en-US" sz="2400"/>
          </a:p>
          <a:p>
            <a:pPr algn="just" eaLnBrk="1" hangingPunct="1"/>
            <a:r>
              <a:rPr lang="pt-BR" altLang="en-US" sz="2400"/>
              <a:t>Permite acessar serviços on-line e assinar documentos eletrônicos com possibilidade de comprovação da autenticidade e da integridade.</a:t>
            </a:r>
            <a:r>
              <a:rPr lang="pt-BR" altLang="en-US"/>
              <a:t> </a:t>
            </a:r>
          </a:p>
          <a:p>
            <a:pPr algn="just" eaLnBrk="1" hangingPunct="1">
              <a:buFont typeface="Wingdings" pitchFamily="2" charset="2"/>
              <a:buNone/>
            </a:pPr>
            <a:endParaRPr lang="pt-BR" altLang="en-US"/>
          </a:p>
          <a:p>
            <a:pPr algn="just" eaLnBrk="1" hangingPunct="1">
              <a:buFont typeface="Wingdings" pitchFamily="2" charset="2"/>
              <a:buNone/>
            </a:pPr>
            <a:endParaRPr lang="pt-BR" altLang="en-US" sz="24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FAA5F9D-8FBC-1343-31A5-69AC5FB65272}"/>
              </a:ext>
            </a:extLst>
          </p:cNvPr>
          <p:cNvSpPr>
            <a:spLocks noGrp="1" noChangeArrowheads="1"/>
          </p:cNvSpPr>
          <p:nvPr>
            <p:ph type="title"/>
          </p:nvPr>
        </p:nvSpPr>
        <p:spPr>
          <a:xfrm>
            <a:off x="3203575" y="333375"/>
            <a:ext cx="7065963" cy="1154113"/>
          </a:xfrm>
        </p:spPr>
        <p:txBody>
          <a:bodyPr/>
          <a:lstStyle/>
          <a:p>
            <a:pPr eaLnBrk="1" hangingPunct="1"/>
            <a:r>
              <a:rPr lang="pt-BR" altLang="en-US" sz="2800" b="0"/>
              <a:t>Dos Benefícios  da  Nova Carteira </a:t>
            </a:r>
            <a:br>
              <a:rPr lang="pt-BR" altLang="en-US" sz="2800" b="0"/>
            </a:br>
            <a:r>
              <a:rPr lang="pt-BR" altLang="en-US" sz="2800" b="0"/>
              <a:t>com a Certificação Digital</a:t>
            </a:r>
          </a:p>
        </p:txBody>
      </p:sp>
      <p:sp>
        <p:nvSpPr>
          <p:cNvPr id="46083" name="Rectangle 3">
            <a:extLst>
              <a:ext uri="{FF2B5EF4-FFF2-40B4-BE49-F238E27FC236}">
                <a16:creationId xmlns:a16="http://schemas.microsoft.com/office/drawing/2014/main" id="{B652C268-B68D-8270-8292-7EC127AC962A}"/>
              </a:ext>
            </a:extLst>
          </p:cNvPr>
          <p:cNvSpPr>
            <a:spLocks noGrp="1" noChangeArrowheads="1"/>
          </p:cNvSpPr>
          <p:nvPr>
            <p:ph type="body" idx="1"/>
          </p:nvPr>
        </p:nvSpPr>
        <p:spPr/>
        <p:txBody>
          <a:bodyPr/>
          <a:lstStyle/>
          <a:p>
            <a:pPr algn="just" eaLnBrk="1" hangingPunct="1">
              <a:lnSpc>
                <a:spcPct val="90000"/>
              </a:lnSpc>
            </a:pPr>
            <a:r>
              <a:rPr lang="pt-BR" altLang="en-US" sz="2400"/>
              <a:t>A Nova Carteira continuará sendo uma das opções para  substituir o documento de identidade em todo o território nacional, com a vantagem de também demonstrar o exercício de formação e atividade profissional regular às autoridades fiscalizadoras. </a:t>
            </a:r>
          </a:p>
          <a:p>
            <a:pPr algn="just" eaLnBrk="1" hangingPunct="1">
              <a:lnSpc>
                <a:spcPct val="90000"/>
              </a:lnSpc>
            </a:pPr>
            <a:r>
              <a:rPr lang="pt-BR" altLang="en-US" sz="2400"/>
              <a:t>Com os novos dispositivos de segurança anti-fraudes ficará praticamente impossível danificar, falsificar e deteriorar com o passar do tempo a carteira</a:t>
            </a:r>
          </a:p>
          <a:p>
            <a:pPr algn="just" eaLnBrk="1" hangingPunct="1">
              <a:lnSpc>
                <a:spcPct val="90000"/>
              </a:lnSpc>
            </a:pPr>
            <a:r>
              <a:rPr lang="pt-BR" altLang="en-US" sz="2400"/>
              <a:t>Não haverá prazo de validade, segundo o fabricante a vida útil será de no mínimo 10 anos.</a:t>
            </a:r>
          </a:p>
          <a:p>
            <a:pPr algn="just" eaLnBrk="1" hangingPunct="1">
              <a:lnSpc>
                <a:spcPct val="90000"/>
              </a:lnSpc>
            </a:pPr>
            <a:r>
              <a:rPr lang="pt-BR" altLang="en-US" sz="2400"/>
              <a:t>Será ilimitado o número de inserções de certificações digitais no Chip Criptográfico. </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90A80A4C-BD90-7439-6456-D203E813E07B}"/>
              </a:ext>
            </a:extLst>
          </p:cNvPr>
          <p:cNvSpPr>
            <a:spLocks noGrp="1" noChangeArrowheads="1"/>
          </p:cNvSpPr>
          <p:nvPr>
            <p:ph type="title"/>
          </p:nvPr>
        </p:nvSpPr>
        <p:spPr>
          <a:xfrm>
            <a:off x="1187450" y="333375"/>
            <a:ext cx="8229600" cy="1143000"/>
          </a:xfrm>
        </p:spPr>
        <p:txBody>
          <a:bodyPr/>
          <a:lstStyle/>
          <a:p>
            <a:pPr marL="838200" indent="-838200" eaLnBrk="1" hangingPunct="1"/>
            <a:r>
              <a:rPr lang="pt-BR" altLang="en-US" sz="3200" b="0"/>
              <a:t>Receita Federal do Brasil - RFB</a:t>
            </a:r>
          </a:p>
        </p:txBody>
      </p:sp>
      <p:sp>
        <p:nvSpPr>
          <p:cNvPr id="48131" name="Rectangle 3">
            <a:extLst>
              <a:ext uri="{FF2B5EF4-FFF2-40B4-BE49-F238E27FC236}">
                <a16:creationId xmlns:a16="http://schemas.microsoft.com/office/drawing/2014/main" id="{4AD0097D-74A7-70C1-1A2D-ACA8C157D5F2}"/>
              </a:ext>
            </a:extLst>
          </p:cNvPr>
          <p:cNvSpPr>
            <a:spLocks noGrp="1" noChangeArrowheads="1"/>
          </p:cNvSpPr>
          <p:nvPr>
            <p:ph type="body" idx="1"/>
          </p:nvPr>
        </p:nvSpPr>
        <p:spPr>
          <a:xfrm>
            <a:off x="395288" y="1916113"/>
            <a:ext cx="8435975" cy="5732462"/>
          </a:xfrm>
        </p:spPr>
        <p:txBody>
          <a:bodyPr/>
          <a:lstStyle/>
          <a:p>
            <a:pPr algn="just" eaLnBrk="1" hangingPunct="1">
              <a:lnSpc>
                <a:spcPct val="90000"/>
              </a:lnSpc>
            </a:pPr>
            <a:r>
              <a:rPr lang="pt-BR" altLang="en-US" sz="2000"/>
              <a:t>Com a inserção da Certificação Digital o profissional, como procurador de seus clientes,  terá imediatamente uma já considerada gama de fantásticas possibilidades e benefícios , quais sejam :</a:t>
            </a:r>
          </a:p>
          <a:p>
            <a:pPr lvl="1" eaLnBrk="1" hangingPunct="1">
              <a:lnSpc>
                <a:spcPct val="90000"/>
              </a:lnSpc>
            </a:pPr>
            <a:r>
              <a:rPr lang="pt-BR" altLang="en-US" sz="1800"/>
              <a:t>Consulta à Situação Fiscal das Pessoas Físicas</a:t>
            </a:r>
          </a:p>
          <a:p>
            <a:pPr lvl="1" eaLnBrk="1" hangingPunct="1">
              <a:lnSpc>
                <a:spcPct val="90000"/>
              </a:lnSpc>
            </a:pPr>
            <a:r>
              <a:rPr lang="pt-BR" altLang="en-US" sz="1800"/>
              <a:t>Consulta à Situação Fiscal das Pessoas Jurídicas com o e-CPF do responsável legal perante a Receita Federal, além do e-CNPJ</a:t>
            </a:r>
          </a:p>
          <a:p>
            <a:pPr lvl="1" eaLnBrk="1" hangingPunct="1">
              <a:lnSpc>
                <a:spcPct val="90000"/>
              </a:lnSpc>
            </a:pPr>
            <a:r>
              <a:rPr lang="pt-BR" altLang="en-US" sz="1800"/>
              <a:t>Obtenção de cópias das DARFs recolhidas desde 1993</a:t>
            </a:r>
          </a:p>
          <a:p>
            <a:pPr lvl="1" eaLnBrk="1" hangingPunct="1">
              <a:lnSpc>
                <a:spcPct val="90000"/>
              </a:lnSpc>
            </a:pPr>
            <a:r>
              <a:rPr lang="pt-BR" altLang="en-US" sz="1800"/>
              <a:t>RedarfNet – Retificar DARFs recolhidos com dados errados.</a:t>
            </a:r>
          </a:p>
          <a:p>
            <a:pPr lvl="1" eaLnBrk="1" hangingPunct="1">
              <a:lnSpc>
                <a:spcPct val="90000"/>
              </a:lnSpc>
            </a:pPr>
            <a:r>
              <a:rPr lang="pt-BR" altLang="en-US" sz="1800"/>
              <a:t>Cópias de Declarações do Imposto de Renda de Pessoas Jurídicas (DIPJs e PJs)</a:t>
            </a:r>
          </a:p>
          <a:p>
            <a:pPr lvl="1" eaLnBrk="1" hangingPunct="1">
              <a:lnSpc>
                <a:spcPct val="90000"/>
              </a:lnSpc>
            </a:pPr>
            <a:r>
              <a:rPr lang="pt-BR" altLang="en-US" sz="1800"/>
              <a:t>Cópias de DCTFs (Declaração de Créditos e Débitos de Tributos Federais) e DACONs (Declaração de Contribuições Sociais)</a:t>
            </a:r>
          </a:p>
          <a:p>
            <a:pPr lvl="1" eaLnBrk="1" hangingPunct="1">
              <a:lnSpc>
                <a:spcPct val="90000"/>
              </a:lnSpc>
            </a:pPr>
            <a:r>
              <a:rPr lang="pt-BR" altLang="en-US" sz="1800"/>
              <a:t>Cópias de Declarações do Imposto de Renda de Pessoas Físicas</a:t>
            </a:r>
          </a:p>
          <a:p>
            <a:pPr lvl="1" eaLnBrk="1" hangingPunct="1">
              <a:lnSpc>
                <a:spcPct val="90000"/>
              </a:lnSpc>
            </a:pPr>
            <a:r>
              <a:rPr lang="pt-BR" altLang="en-US" sz="1800"/>
              <a:t>Cópias de Declarações do Imposto de Renda na Fonte – DIRFs</a:t>
            </a:r>
          </a:p>
          <a:p>
            <a:pPr lvl="1" eaLnBrk="1" hangingPunct="1">
              <a:lnSpc>
                <a:spcPct val="90000"/>
              </a:lnSpc>
            </a:pPr>
            <a:r>
              <a:rPr lang="pt-BR" altLang="en-US" sz="1800"/>
              <a:t>Procuração Eletrônica</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65CD013F-E025-F721-9E13-C876EBAE9C86}"/>
              </a:ext>
            </a:extLst>
          </p:cNvPr>
          <p:cNvSpPr>
            <a:spLocks noGrp="1" noChangeArrowheads="1"/>
          </p:cNvSpPr>
          <p:nvPr>
            <p:ph type="title"/>
          </p:nvPr>
        </p:nvSpPr>
        <p:spPr>
          <a:xfrm>
            <a:off x="914400" y="762000"/>
            <a:ext cx="7640638" cy="520700"/>
          </a:xfrm>
        </p:spPr>
        <p:txBody>
          <a:bodyPr/>
          <a:lstStyle/>
          <a:p>
            <a:pPr marL="838200" indent="-838200" eaLnBrk="1" hangingPunct="1"/>
            <a:r>
              <a:rPr lang="pt-BR" altLang="en-US" sz="3200" b="0"/>
              <a:t>Receita Federal do Brasil - RFB</a:t>
            </a:r>
          </a:p>
        </p:txBody>
      </p:sp>
      <p:sp>
        <p:nvSpPr>
          <p:cNvPr id="50179" name="Rectangle 3">
            <a:extLst>
              <a:ext uri="{FF2B5EF4-FFF2-40B4-BE49-F238E27FC236}">
                <a16:creationId xmlns:a16="http://schemas.microsoft.com/office/drawing/2014/main" id="{B2687347-CD48-A840-B084-8E7F5BEB16D4}"/>
              </a:ext>
            </a:extLst>
          </p:cNvPr>
          <p:cNvSpPr>
            <a:spLocks noGrp="1" noChangeArrowheads="1"/>
          </p:cNvSpPr>
          <p:nvPr>
            <p:ph type="body" idx="1"/>
          </p:nvPr>
        </p:nvSpPr>
        <p:spPr>
          <a:xfrm>
            <a:off x="501650" y="2133600"/>
            <a:ext cx="8642350" cy="6192838"/>
          </a:xfrm>
        </p:spPr>
        <p:txBody>
          <a:bodyPr/>
          <a:lstStyle/>
          <a:p>
            <a:pPr eaLnBrk="1" hangingPunct="1">
              <a:lnSpc>
                <a:spcPct val="90000"/>
              </a:lnSpc>
            </a:pPr>
            <a:r>
              <a:rPr lang="pt-BR" altLang="en-US" sz="2000"/>
              <a:t>Acompanhar o processamento da declaração do imposto de renda pessoa física (malha fiscal)</a:t>
            </a:r>
          </a:p>
          <a:p>
            <a:pPr lvl="2" algn="just" eaLnBrk="1" hangingPunct="1">
              <a:lnSpc>
                <a:spcPct val="90000"/>
              </a:lnSpc>
            </a:pPr>
            <a:r>
              <a:rPr lang="pt-BR" altLang="en-US" sz="1600"/>
              <a:t>Muitas pessoas físicas não recebem a restituição do Imposto de Renda em virtude de divergências entre os valores informados pelas fontes pagadoras (DIRF) e os declarados. Normalmente as delegacias da RFB, nestes casos  não atendem os contribuintes alegando que os mesmos devem aguardar uma notificação da RFB, prazo esse que leva até quatro anos.</a:t>
            </a:r>
          </a:p>
          <a:p>
            <a:pPr lvl="2" algn="just" eaLnBrk="1" hangingPunct="1">
              <a:lnSpc>
                <a:spcPct val="90000"/>
              </a:lnSpc>
            </a:pPr>
            <a:r>
              <a:rPr lang="pt-BR" altLang="en-US" sz="1600"/>
              <a:t>Com a utilização da Certificação digital, as pessoas físicas tem acesso às restrições, podendo agilizar a regularização das pendências em tempo real. Exemplos: falta de lançamento de fontes pagadoras eventuais, resgate de seguro saúde, rendimento de serviços prestados por pessoas físicas e outros.</a:t>
            </a:r>
          </a:p>
          <a:p>
            <a:pPr algn="just" eaLnBrk="1" hangingPunct="1">
              <a:lnSpc>
                <a:spcPct val="90000"/>
              </a:lnSpc>
            </a:pPr>
            <a:r>
              <a:rPr lang="pt-BR" altLang="en-US" sz="2000"/>
              <a:t>Fontes Pagadoras – as pessoas físicas e jurídicas desde o ano calendário 2006 podem pesquisar, antecipadamente, os valores que as empresas informaram para a RFB através da DIRF, antes da entrega definitiva das Declarações de Imposto de Renda.</a:t>
            </a:r>
          </a:p>
          <a:p>
            <a:pPr eaLnBrk="1" hangingPunct="1">
              <a:lnSpc>
                <a:spcPct val="90000"/>
              </a:lnSpc>
            </a:pPr>
            <a:r>
              <a:rPr lang="pt-BR" altLang="en-US" sz="2000"/>
              <a:t>Parcelamento eletrônico on-line de débitos Pessoas Físicas e Jurídicas</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242BB26-0D37-F0C8-636C-9C89740AFD0E}"/>
              </a:ext>
            </a:extLst>
          </p:cNvPr>
          <p:cNvSpPr>
            <a:spLocks noGrp="1" noChangeArrowheads="1"/>
          </p:cNvSpPr>
          <p:nvPr>
            <p:ph type="title"/>
          </p:nvPr>
        </p:nvSpPr>
        <p:spPr/>
        <p:txBody>
          <a:bodyPr/>
          <a:lstStyle/>
          <a:p>
            <a:pPr eaLnBrk="1" hangingPunct="1"/>
            <a:r>
              <a:rPr lang="pt-BR" altLang="en-US" sz="3200" b="0"/>
              <a:t>Receita Federal do Brasil - RFB</a:t>
            </a:r>
          </a:p>
        </p:txBody>
      </p:sp>
      <p:sp>
        <p:nvSpPr>
          <p:cNvPr id="52227" name="Rectangle 3">
            <a:extLst>
              <a:ext uri="{FF2B5EF4-FFF2-40B4-BE49-F238E27FC236}">
                <a16:creationId xmlns:a16="http://schemas.microsoft.com/office/drawing/2014/main" id="{46FA1BBD-4D25-B590-79CE-530BAA07AC57}"/>
              </a:ext>
            </a:extLst>
          </p:cNvPr>
          <p:cNvSpPr>
            <a:spLocks noGrp="1" noChangeArrowheads="1"/>
          </p:cNvSpPr>
          <p:nvPr>
            <p:ph type="body" idx="1"/>
          </p:nvPr>
        </p:nvSpPr>
        <p:spPr/>
        <p:txBody>
          <a:bodyPr/>
          <a:lstStyle/>
          <a:p>
            <a:pPr eaLnBrk="1" hangingPunct="1">
              <a:lnSpc>
                <a:spcPct val="80000"/>
              </a:lnSpc>
            </a:pPr>
            <a:r>
              <a:rPr lang="pt-BR" altLang="en-US" sz="2400"/>
              <a:t>Agendamento eletrônico das Pessoas Físicas e Jurídicas, </a:t>
            </a:r>
            <a:r>
              <a:rPr lang="pt-BR" altLang="en-US" sz="2400" b="1"/>
              <a:t>SAGA (*)</a:t>
            </a:r>
            <a:r>
              <a:rPr lang="pt-BR" altLang="en-US" sz="2400"/>
              <a:t> para atendimento no balcão do CAC para resolver pendências. </a:t>
            </a:r>
          </a:p>
          <a:p>
            <a:pPr lvl="2" eaLnBrk="1" hangingPunct="1">
              <a:lnSpc>
                <a:spcPct val="80000"/>
              </a:lnSpc>
            </a:pPr>
            <a:r>
              <a:rPr lang="pt-BR" altLang="en-US" sz="1800"/>
              <a:t>Os contribuintes que ainda não possuem a Certificação digital, para serem atendidos no CAC, devem chegar aos locais durante as madrugadas para obterem uma senha de atendimento. Nas grandes capitais esses contribuintes são abordados por  intermediários  que vendem lugar na fila. </a:t>
            </a:r>
          </a:p>
          <a:p>
            <a:pPr lvl="2" eaLnBrk="1" hangingPunct="1">
              <a:lnSpc>
                <a:spcPct val="80000"/>
              </a:lnSpc>
            </a:pPr>
            <a:r>
              <a:rPr lang="pt-BR" altLang="en-US" sz="1800"/>
              <a:t>Com a Certificação digital eliminamos esses atravessadores.</a:t>
            </a:r>
          </a:p>
          <a:p>
            <a:pPr lvl="2" eaLnBrk="1" hangingPunct="1">
              <a:lnSpc>
                <a:spcPct val="80000"/>
              </a:lnSpc>
            </a:pPr>
            <a:r>
              <a:rPr lang="pt-BR" altLang="en-US" sz="1800"/>
              <a:t>Através do Agendamento eletrônico o sistema permite a escolha de diversos horários dentro do expediente da repartição.</a:t>
            </a:r>
          </a:p>
          <a:p>
            <a:pPr eaLnBrk="1" hangingPunct="1">
              <a:lnSpc>
                <a:spcPct val="80000"/>
              </a:lnSpc>
            </a:pPr>
            <a:r>
              <a:rPr lang="pt-BR" altLang="en-US" sz="2400"/>
              <a:t>Implantação do Sistema Público de Escrituração Digital – SPED</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68C9DF0F-4205-4A5F-2001-AD24F3AFC5F4}"/>
              </a:ext>
            </a:extLst>
          </p:cNvPr>
          <p:cNvSpPr>
            <a:spLocks noGrp="1" noChangeArrowheads="1"/>
          </p:cNvSpPr>
          <p:nvPr>
            <p:ph type="title"/>
          </p:nvPr>
        </p:nvSpPr>
        <p:spPr/>
        <p:txBody>
          <a:bodyPr/>
          <a:lstStyle/>
          <a:p>
            <a:pPr eaLnBrk="1" hangingPunct="1"/>
            <a:r>
              <a:rPr lang="pt-BR" altLang="en-US" sz="3200" b="0"/>
              <a:t>Receita Federal do Brasil - RFB</a:t>
            </a:r>
          </a:p>
        </p:txBody>
      </p:sp>
      <p:sp>
        <p:nvSpPr>
          <p:cNvPr id="54275" name="Rectangle 3">
            <a:extLst>
              <a:ext uri="{FF2B5EF4-FFF2-40B4-BE49-F238E27FC236}">
                <a16:creationId xmlns:a16="http://schemas.microsoft.com/office/drawing/2014/main" id="{6C5EE73A-66B3-74ED-F3D4-62E28D623450}"/>
              </a:ext>
            </a:extLst>
          </p:cNvPr>
          <p:cNvSpPr>
            <a:spLocks noGrp="1" noChangeArrowheads="1"/>
          </p:cNvSpPr>
          <p:nvPr>
            <p:ph type="body" idx="1"/>
          </p:nvPr>
        </p:nvSpPr>
        <p:spPr/>
        <p:txBody>
          <a:bodyPr/>
          <a:lstStyle/>
          <a:p>
            <a:pPr marL="660400" indent="-660400" eaLnBrk="1" hangingPunct="1">
              <a:lnSpc>
                <a:spcPct val="90000"/>
              </a:lnSpc>
            </a:pPr>
            <a:r>
              <a:rPr lang="pt-BR" altLang="en-US" sz="2400"/>
              <a:t>Nota Fiscal Eletrônica </a:t>
            </a:r>
          </a:p>
          <a:p>
            <a:pPr marL="1784350" lvl="3" indent="-412750" eaLnBrk="1" hangingPunct="1">
              <a:lnSpc>
                <a:spcPct val="90000"/>
              </a:lnSpc>
            </a:pPr>
            <a:r>
              <a:rPr lang="pt-BR" altLang="en-US" sz="1600"/>
              <a:t>Nas empresas que utilizam o sistema de NFe, todos os processos desde a emissão, validação e autorização de uso pelas autoridades tributárias são executados com a Certificação digital.</a:t>
            </a:r>
          </a:p>
          <a:p>
            <a:pPr marL="660400" indent="-660400" eaLnBrk="1" hangingPunct="1">
              <a:lnSpc>
                <a:spcPct val="90000"/>
              </a:lnSpc>
            </a:pPr>
            <a:r>
              <a:rPr lang="pt-BR" altLang="en-US" sz="2400"/>
              <a:t>Livros Fiscais Eletrônicos </a:t>
            </a:r>
          </a:p>
          <a:p>
            <a:pPr marL="660400" indent="-660400" algn="just" eaLnBrk="1" hangingPunct="1">
              <a:lnSpc>
                <a:spcPct val="90000"/>
              </a:lnSpc>
            </a:pPr>
            <a:r>
              <a:rPr lang="pt-BR" altLang="en-US" sz="2400"/>
              <a:t>A escrituração fiscal das empresas, de todos os portes, de acordo com a legislação do SPED Fiscal, deverão a partir de janeiro de 2009 ser enviadas para o fisco através arquivos eletrônicos validados com a Certificação digital.</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747F75A-B510-45F3-E389-8EFB29CB90FD}"/>
              </a:ext>
            </a:extLst>
          </p:cNvPr>
          <p:cNvSpPr>
            <a:spLocks noGrp="1" noChangeArrowheads="1"/>
          </p:cNvSpPr>
          <p:nvPr>
            <p:ph type="title"/>
          </p:nvPr>
        </p:nvSpPr>
        <p:spPr/>
        <p:txBody>
          <a:bodyPr/>
          <a:lstStyle/>
          <a:p>
            <a:pPr eaLnBrk="1" hangingPunct="1"/>
            <a:r>
              <a:rPr lang="pt-BR" altLang="en-US" sz="3200" b="0"/>
              <a:t>Receita Federal do Brasil - RFB</a:t>
            </a:r>
          </a:p>
        </p:txBody>
      </p:sp>
      <p:sp>
        <p:nvSpPr>
          <p:cNvPr id="56323" name="Rectangle 3">
            <a:extLst>
              <a:ext uri="{FF2B5EF4-FFF2-40B4-BE49-F238E27FC236}">
                <a16:creationId xmlns:a16="http://schemas.microsoft.com/office/drawing/2014/main" id="{34764CC0-1D50-8433-DFEC-722C52E41603}"/>
              </a:ext>
            </a:extLst>
          </p:cNvPr>
          <p:cNvSpPr>
            <a:spLocks noGrp="1" noChangeArrowheads="1"/>
          </p:cNvSpPr>
          <p:nvPr>
            <p:ph type="body" idx="1"/>
          </p:nvPr>
        </p:nvSpPr>
        <p:spPr>
          <a:xfrm>
            <a:off x="971550" y="1989138"/>
            <a:ext cx="7715250" cy="4608512"/>
          </a:xfrm>
        </p:spPr>
        <p:txBody>
          <a:bodyPr/>
          <a:lstStyle/>
          <a:p>
            <a:pPr marL="660400" indent="-660400" eaLnBrk="1" hangingPunct="1"/>
            <a:r>
              <a:rPr lang="pt-BR" altLang="en-US" sz="2400" b="1"/>
              <a:t>Livro Diário Eletrônico  </a:t>
            </a:r>
            <a:endParaRPr lang="pt-BR" altLang="en-US" sz="2400"/>
          </a:p>
          <a:p>
            <a:pPr marL="1035050" lvl="1" indent="-577850" algn="just" eaLnBrk="1" hangingPunct="1"/>
            <a:r>
              <a:rPr lang="pt-BR" altLang="en-US" sz="2000"/>
              <a:t>O SPED Contábil convalidou recentemente um programa no qual o Livro Diário será importado, assinado pelo representante legal e Contador das entidades, validado, enviado em seguida para o repositório da RFB SPED, onde o processo de registro nas Juntas Comerciais será monitorado e convalidado eletronicamente. Tal obrigação, segundo informações do Comitê do SPED,  será exigida para as empresas, consideradas grandes contribuintes a partir de 2009 base 2008 (faturamento anual acima de 30 milhões). E para todas as empresas tributadas pelo Lucro Real Exercício 2010 base 2009</a:t>
            </a:r>
          </a:p>
          <a:p>
            <a:pPr marL="1409700" lvl="2" indent="-495300" algn="just" eaLnBrk="1" hangingPunct="1"/>
            <a:r>
              <a:rPr lang="pt-BR" altLang="en-US" sz="1800"/>
              <a:t>Palestra CFC Sped Contábil – 27/09/2007</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AutoShape 2">
            <a:extLst>
              <a:ext uri="{FF2B5EF4-FFF2-40B4-BE49-F238E27FC236}">
                <a16:creationId xmlns:a16="http://schemas.microsoft.com/office/drawing/2014/main" id="{622F655D-AFEE-FA38-4EE1-FE3628C70BBF}"/>
              </a:ext>
            </a:extLst>
          </p:cNvPr>
          <p:cNvSpPr>
            <a:spLocks noChangeArrowheads="1"/>
          </p:cNvSpPr>
          <p:nvPr/>
        </p:nvSpPr>
        <p:spPr bwMode="auto">
          <a:xfrm>
            <a:off x="152400" y="609600"/>
            <a:ext cx="2819400" cy="5867400"/>
          </a:xfrm>
          <a:prstGeom prst="roundRect">
            <a:avLst>
              <a:gd name="adj" fmla="val 3426"/>
            </a:avLst>
          </a:prstGeom>
          <a:solidFill>
            <a:srgbClr val="EAEAEA">
              <a:alpha val="50195"/>
            </a:srgbClr>
          </a:soli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371" name="Text Box 3">
            <a:extLst>
              <a:ext uri="{FF2B5EF4-FFF2-40B4-BE49-F238E27FC236}">
                <a16:creationId xmlns:a16="http://schemas.microsoft.com/office/drawing/2014/main" id="{6E158B15-DECE-4E44-60B0-6F659ADF7D4F}"/>
              </a:ext>
            </a:extLst>
          </p:cNvPr>
          <p:cNvSpPr txBox="1">
            <a:spLocks noChangeArrowheads="1"/>
          </p:cNvSpPr>
          <p:nvPr/>
        </p:nvSpPr>
        <p:spPr bwMode="auto">
          <a:xfrm>
            <a:off x="1955800" y="1981200"/>
            <a:ext cx="1047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200">
                <a:solidFill>
                  <a:schemeClr val="hlink"/>
                </a:solidFill>
                <a:latin typeface="Verdana" panose="020B0604030504040204" pitchFamily="34" charset="0"/>
              </a:rPr>
              <a:t>. Gerar Arquivo</a:t>
            </a:r>
            <a:endParaRPr lang="en-US" altLang="en-US" sz="1200">
              <a:solidFill>
                <a:schemeClr val="hlink"/>
              </a:solidFill>
              <a:latin typeface="Verdana" panose="020B0604030504040204" pitchFamily="34" charset="0"/>
            </a:endParaRPr>
          </a:p>
        </p:txBody>
      </p:sp>
      <p:sp>
        <p:nvSpPr>
          <p:cNvPr id="58372" name="Text Box 4">
            <a:extLst>
              <a:ext uri="{FF2B5EF4-FFF2-40B4-BE49-F238E27FC236}">
                <a16:creationId xmlns:a16="http://schemas.microsoft.com/office/drawing/2014/main" id="{A97009F9-BD8F-3F6E-0D31-1311C6FECFF6}"/>
              </a:ext>
            </a:extLst>
          </p:cNvPr>
          <p:cNvSpPr txBox="1">
            <a:spLocks noChangeArrowheads="1"/>
          </p:cNvSpPr>
          <p:nvPr/>
        </p:nvSpPr>
        <p:spPr bwMode="auto">
          <a:xfrm>
            <a:off x="457200" y="609600"/>
            <a:ext cx="244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wrap="none">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800">
                <a:solidFill>
                  <a:srgbClr val="003399"/>
                </a:solidFill>
                <a:latin typeface="Verdana" panose="020B0604030504040204" pitchFamily="34" charset="0"/>
                <a:cs typeface="Times New Roman" panose="02020603050405020304" pitchFamily="18" charset="0"/>
              </a:rPr>
              <a:t>Empresário</a:t>
            </a:r>
            <a:r>
              <a:rPr lang="pt-BR" altLang="en-US" sz="1400">
                <a:solidFill>
                  <a:srgbClr val="003399"/>
                </a:solidFill>
                <a:latin typeface="Verdana" panose="020B0604030504040204" pitchFamily="34" charset="0"/>
                <a:cs typeface="Times New Roman" panose="02020603050405020304" pitchFamily="18" charset="0"/>
              </a:rPr>
              <a:t> ou </a:t>
            </a:r>
          </a:p>
          <a:p>
            <a:pPr eaLnBrk="1" hangingPunct="1"/>
            <a:r>
              <a:rPr lang="pt-BR" altLang="en-US" sz="1400">
                <a:solidFill>
                  <a:srgbClr val="003399"/>
                </a:solidFill>
                <a:latin typeface="Verdana" panose="020B0604030504040204" pitchFamily="34" charset="0"/>
                <a:cs typeface="Times New Roman" panose="02020603050405020304" pitchFamily="18" charset="0"/>
              </a:rPr>
              <a:t>sociedade empresária</a:t>
            </a:r>
            <a:r>
              <a:rPr lang="en-US" altLang="en-US" sz="1800">
                <a:solidFill>
                  <a:srgbClr val="003399"/>
                </a:solidFill>
                <a:latin typeface="Verdana" panose="020B0604030504040204" pitchFamily="34" charset="0"/>
              </a:rPr>
              <a:t> </a:t>
            </a:r>
          </a:p>
        </p:txBody>
      </p:sp>
      <p:grpSp>
        <p:nvGrpSpPr>
          <p:cNvPr id="58373" name="Group 5">
            <a:extLst>
              <a:ext uri="{FF2B5EF4-FFF2-40B4-BE49-F238E27FC236}">
                <a16:creationId xmlns:a16="http://schemas.microsoft.com/office/drawing/2014/main" id="{904374FC-E5EA-6748-B9F4-0ADC122DE1FC}"/>
              </a:ext>
            </a:extLst>
          </p:cNvPr>
          <p:cNvGrpSpPr>
            <a:grpSpLocks/>
          </p:cNvGrpSpPr>
          <p:nvPr/>
        </p:nvGrpSpPr>
        <p:grpSpPr bwMode="auto">
          <a:xfrm>
            <a:off x="1905000" y="1206500"/>
            <a:ext cx="457200" cy="609600"/>
            <a:chOff x="4667" y="1840"/>
            <a:chExt cx="496" cy="624"/>
          </a:xfrm>
        </p:grpSpPr>
        <p:sp>
          <p:nvSpPr>
            <p:cNvPr id="58461" name="AutoShape 6">
              <a:hlinkClick r:id="rId3" action="ppaction://hlinksldjump"/>
              <a:extLst>
                <a:ext uri="{FF2B5EF4-FFF2-40B4-BE49-F238E27FC236}">
                  <a16:creationId xmlns:a16="http://schemas.microsoft.com/office/drawing/2014/main" id="{5E7876B2-16F9-3449-E458-103620DB96AF}"/>
                </a:ext>
              </a:extLst>
            </p:cNvPr>
            <p:cNvSpPr>
              <a:spLocks noChangeArrowheads="1"/>
            </p:cNvSpPr>
            <p:nvPr/>
          </p:nvSpPr>
          <p:spPr bwMode="auto">
            <a:xfrm>
              <a:off x="4667" y="1840"/>
              <a:ext cx="496" cy="624"/>
            </a:xfrm>
            <a:prstGeom prst="flowChartMagneticDisk">
              <a:avLst/>
            </a:prstGeom>
            <a:gradFill rotWithShape="0">
              <a:gsLst>
                <a:gs pos="0">
                  <a:srgbClr val="FF3300"/>
                </a:gs>
                <a:gs pos="100000">
                  <a:srgbClr val="5C1200"/>
                </a:gs>
              </a:gsLst>
              <a:lin ang="0" scaled="1"/>
            </a:gra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462" name="Rectangle 7">
              <a:extLst>
                <a:ext uri="{FF2B5EF4-FFF2-40B4-BE49-F238E27FC236}">
                  <a16:creationId xmlns:a16="http://schemas.microsoft.com/office/drawing/2014/main" id="{0F801245-CA36-56BF-E269-339BDD960A6D}"/>
                </a:ext>
              </a:extLst>
            </p:cNvPr>
            <p:cNvSpPr>
              <a:spLocks noChangeArrowheads="1"/>
            </p:cNvSpPr>
            <p:nvPr/>
          </p:nvSpPr>
          <p:spPr bwMode="auto">
            <a:xfrm>
              <a:off x="4671" y="2113"/>
              <a:ext cx="479" cy="1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pt-BR" altLang="en-US" sz="1200">
                <a:solidFill>
                  <a:schemeClr val="bg1"/>
                </a:solidFill>
              </a:endParaRPr>
            </a:p>
          </p:txBody>
        </p:sp>
      </p:grpSp>
      <p:graphicFrame>
        <p:nvGraphicFramePr>
          <p:cNvPr id="58374" name="Object 8">
            <a:extLst>
              <a:ext uri="{FF2B5EF4-FFF2-40B4-BE49-F238E27FC236}">
                <a16:creationId xmlns:a16="http://schemas.microsoft.com/office/drawing/2014/main" id="{ED2D1DC4-34CC-E02E-34DD-2C2901B08A92}"/>
              </a:ext>
            </a:extLst>
          </p:cNvPr>
          <p:cNvGraphicFramePr>
            <a:graphicFrameLocks noChangeAspect="1"/>
          </p:cNvGraphicFramePr>
          <p:nvPr/>
        </p:nvGraphicFramePr>
        <p:xfrm>
          <a:off x="2260600" y="3352800"/>
          <a:ext cx="609600" cy="609600"/>
        </p:xfrm>
        <a:graphic>
          <a:graphicData uri="http://schemas.openxmlformats.org/presentationml/2006/ole">
            <mc:AlternateContent xmlns:mc="http://schemas.openxmlformats.org/markup-compatibility/2006">
              <mc:Choice xmlns:v="urn:schemas-microsoft-com:vml" Requires="v">
                <p:oleObj name="Bitmap Image" r:id="rId4" imgW="393700" imgH="393700" progId="Paint.Picture">
                  <p:embed/>
                </p:oleObj>
              </mc:Choice>
              <mc:Fallback>
                <p:oleObj name="Bitmap Image" r:id="rId4" imgW="393700" imgH="393700"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0600" y="3352800"/>
                        <a:ext cx="609600" cy="609600"/>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folHlink"/>
                            </a:solidFill>
                            <a:miter lim="800000"/>
                            <a:headEnd/>
                            <a:tailEnd/>
                          </a14:hiddenLine>
                        </a:ext>
                      </a:extLst>
                    </p:spPr>
                  </p:pic>
                </p:oleObj>
              </mc:Fallback>
            </mc:AlternateContent>
          </a:graphicData>
        </a:graphic>
      </p:graphicFrame>
      <p:sp>
        <p:nvSpPr>
          <p:cNvPr id="58375" name="Text Box 9">
            <a:extLst>
              <a:ext uri="{FF2B5EF4-FFF2-40B4-BE49-F238E27FC236}">
                <a16:creationId xmlns:a16="http://schemas.microsoft.com/office/drawing/2014/main" id="{D64720DC-1D6A-5A1E-2B91-DEC26DB75DFC}"/>
              </a:ext>
            </a:extLst>
          </p:cNvPr>
          <p:cNvSpPr txBox="1">
            <a:spLocks noChangeArrowheads="1"/>
          </p:cNvSpPr>
          <p:nvPr/>
        </p:nvSpPr>
        <p:spPr bwMode="auto">
          <a:xfrm>
            <a:off x="279400" y="1524000"/>
            <a:ext cx="914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200">
                <a:solidFill>
                  <a:srgbClr val="5F5F5F"/>
                </a:solidFill>
                <a:latin typeface="Verdana" panose="020B0604030504040204" pitchFamily="34" charset="0"/>
              </a:rPr>
              <a:t>Leiaute</a:t>
            </a:r>
            <a:endParaRPr lang="en-US" altLang="en-US" sz="1200">
              <a:solidFill>
                <a:srgbClr val="5F5F5F"/>
              </a:solidFill>
              <a:latin typeface="Verdana" panose="020B0604030504040204" pitchFamily="34" charset="0"/>
            </a:endParaRPr>
          </a:p>
        </p:txBody>
      </p:sp>
      <p:sp>
        <p:nvSpPr>
          <p:cNvPr id="58376" name="Text Box 10">
            <a:extLst>
              <a:ext uri="{FF2B5EF4-FFF2-40B4-BE49-F238E27FC236}">
                <a16:creationId xmlns:a16="http://schemas.microsoft.com/office/drawing/2014/main" id="{BE7FB31C-9F32-928A-1BA8-440848049811}"/>
              </a:ext>
            </a:extLst>
          </p:cNvPr>
          <p:cNvSpPr txBox="1">
            <a:spLocks noChangeArrowheads="1"/>
          </p:cNvSpPr>
          <p:nvPr/>
        </p:nvSpPr>
        <p:spPr bwMode="auto">
          <a:xfrm>
            <a:off x="2413000" y="15240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200">
                <a:solidFill>
                  <a:srgbClr val="5F5F5F"/>
                </a:solidFill>
                <a:latin typeface="Verdana" panose="020B0604030504040204" pitchFamily="34" charset="0"/>
              </a:rPr>
              <a:t>BD</a:t>
            </a:r>
            <a:endParaRPr lang="en-US" altLang="en-US" sz="1200">
              <a:solidFill>
                <a:srgbClr val="5F5F5F"/>
              </a:solidFill>
              <a:latin typeface="Verdana" panose="020B0604030504040204" pitchFamily="34" charset="0"/>
            </a:endParaRPr>
          </a:p>
        </p:txBody>
      </p:sp>
      <p:sp>
        <p:nvSpPr>
          <p:cNvPr id="58377" name="Line 11">
            <a:extLst>
              <a:ext uri="{FF2B5EF4-FFF2-40B4-BE49-F238E27FC236}">
                <a16:creationId xmlns:a16="http://schemas.microsoft.com/office/drawing/2014/main" id="{C097F39F-BA12-308D-C5C1-8A1C34868FFA}"/>
              </a:ext>
            </a:extLst>
          </p:cNvPr>
          <p:cNvSpPr>
            <a:spLocks noChangeShapeType="1"/>
          </p:cNvSpPr>
          <p:nvPr/>
        </p:nvSpPr>
        <p:spPr bwMode="auto">
          <a:xfrm>
            <a:off x="1346200" y="1981200"/>
            <a:ext cx="7620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58378" name="Line 12">
            <a:extLst>
              <a:ext uri="{FF2B5EF4-FFF2-40B4-BE49-F238E27FC236}">
                <a16:creationId xmlns:a16="http://schemas.microsoft.com/office/drawing/2014/main" id="{3CFFCB25-5CEC-3945-B5F1-523B4A767A41}"/>
              </a:ext>
            </a:extLst>
          </p:cNvPr>
          <p:cNvSpPr>
            <a:spLocks noChangeShapeType="1"/>
          </p:cNvSpPr>
          <p:nvPr/>
        </p:nvSpPr>
        <p:spPr bwMode="auto">
          <a:xfrm>
            <a:off x="1346200" y="1752600"/>
            <a:ext cx="0" cy="2286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82800" rIns="92075" bIns="82800">
            <a:spAutoFit/>
          </a:bodyPr>
          <a:lstStyle/>
          <a:p>
            <a:endParaRPr lang="en-BR"/>
          </a:p>
        </p:txBody>
      </p:sp>
      <p:sp>
        <p:nvSpPr>
          <p:cNvPr id="58379" name="Line 13">
            <a:extLst>
              <a:ext uri="{FF2B5EF4-FFF2-40B4-BE49-F238E27FC236}">
                <a16:creationId xmlns:a16="http://schemas.microsoft.com/office/drawing/2014/main" id="{B3DD86C0-A16A-EE39-135F-0113A51E2259}"/>
              </a:ext>
            </a:extLst>
          </p:cNvPr>
          <p:cNvSpPr>
            <a:spLocks noChangeShapeType="1"/>
          </p:cNvSpPr>
          <p:nvPr/>
        </p:nvSpPr>
        <p:spPr bwMode="auto">
          <a:xfrm flipV="1">
            <a:off x="2108200" y="1752600"/>
            <a:ext cx="0" cy="2286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82800" rIns="92075" bIns="82800">
            <a:spAutoFit/>
          </a:bodyPr>
          <a:lstStyle/>
          <a:p>
            <a:endParaRPr lang="en-BR"/>
          </a:p>
        </p:txBody>
      </p:sp>
      <p:sp>
        <p:nvSpPr>
          <p:cNvPr id="58380" name="Text Box 14">
            <a:extLst>
              <a:ext uri="{FF2B5EF4-FFF2-40B4-BE49-F238E27FC236}">
                <a16:creationId xmlns:a16="http://schemas.microsoft.com/office/drawing/2014/main" id="{BB02C3C0-916C-58AF-59DE-7F7D3C37C2DC}"/>
              </a:ext>
            </a:extLst>
          </p:cNvPr>
          <p:cNvSpPr txBox="1">
            <a:spLocks noChangeArrowheads="1"/>
          </p:cNvSpPr>
          <p:nvPr/>
        </p:nvSpPr>
        <p:spPr bwMode="auto">
          <a:xfrm>
            <a:off x="279400" y="34290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latin typeface="Verdana" panose="020B0604030504040204" pitchFamily="34" charset="0"/>
              </a:rPr>
              <a:t>Programa</a:t>
            </a:r>
          </a:p>
          <a:p>
            <a:pPr eaLnBrk="1" hangingPunct="1"/>
            <a:r>
              <a:rPr lang="pt-BR" altLang="en-US" sz="1000">
                <a:latin typeface="Verdana" panose="020B0604030504040204" pitchFamily="34" charset="0"/>
              </a:rPr>
              <a:t>         Java</a:t>
            </a:r>
            <a:endParaRPr lang="en-US" altLang="en-US" sz="1000">
              <a:latin typeface="Verdana" panose="020B0604030504040204" pitchFamily="34" charset="0"/>
            </a:endParaRPr>
          </a:p>
        </p:txBody>
      </p:sp>
      <p:sp>
        <p:nvSpPr>
          <p:cNvPr id="58381" name="Line 15">
            <a:extLst>
              <a:ext uri="{FF2B5EF4-FFF2-40B4-BE49-F238E27FC236}">
                <a16:creationId xmlns:a16="http://schemas.microsoft.com/office/drawing/2014/main" id="{4D2680EC-CC29-D59F-6307-D3CA971F65EE}"/>
              </a:ext>
            </a:extLst>
          </p:cNvPr>
          <p:cNvSpPr>
            <a:spLocks noChangeShapeType="1"/>
          </p:cNvSpPr>
          <p:nvPr/>
        </p:nvSpPr>
        <p:spPr bwMode="auto">
          <a:xfrm flipV="1">
            <a:off x="3429000" y="2895600"/>
            <a:ext cx="0" cy="29718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58382" name="Text Box 16">
            <a:extLst>
              <a:ext uri="{FF2B5EF4-FFF2-40B4-BE49-F238E27FC236}">
                <a16:creationId xmlns:a16="http://schemas.microsoft.com/office/drawing/2014/main" id="{CD9B8565-250A-3A8F-24FF-4BBD19E1A8AC}"/>
              </a:ext>
            </a:extLst>
          </p:cNvPr>
          <p:cNvSpPr txBox="1">
            <a:spLocks noChangeArrowheads="1"/>
          </p:cNvSpPr>
          <p:nvPr/>
        </p:nvSpPr>
        <p:spPr bwMode="auto">
          <a:xfrm>
            <a:off x="1371600" y="123825"/>
            <a:ext cx="67818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a:lstStyle>
            <a:lvl1pPr>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eaLnBrk="1" hangingPunct="1">
              <a:buClrTx/>
              <a:buSzTx/>
              <a:buFont typeface="Wingdings" pitchFamily="2" charset="2"/>
              <a:buNone/>
            </a:pPr>
            <a:r>
              <a:rPr lang="pt-BR" altLang="en-US" b="0">
                <a:solidFill>
                  <a:srgbClr val="003399"/>
                </a:solidFill>
                <a:latin typeface="Verdana" panose="020B0604030504040204" pitchFamily="34" charset="0"/>
              </a:rPr>
              <a:t>Macroprocesso Proposto</a:t>
            </a:r>
          </a:p>
        </p:txBody>
      </p:sp>
      <p:sp>
        <p:nvSpPr>
          <p:cNvPr id="58383" name="Line 17">
            <a:extLst>
              <a:ext uri="{FF2B5EF4-FFF2-40B4-BE49-F238E27FC236}">
                <a16:creationId xmlns:a16="http://schemas.microsoft.com/office/drawing/2014/main" id="{3A6B9012-F27D-73BB-C56D-7DEFBCFE2BC4}"/>
              </a:ext>
            </a:extLst>
          </p:cNvPr>
          <p:cNvSpPr>
            <a:spLocks noChangeShapeType="1"/>
          </p:cNvSpPr>
          <p:nvPr/>
        </p:nvSpPr>
        <p:spPr bwMode="auto">
          <a:xfrm>
            <a:off x="3886200" y="2590800"/>
            <a:ext cx="83820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pic>
        <p:nvPicPr>
          <p:cNvPr id="58384" name="Picture 18">
            <a:extLst>
              <a:ext uri="{FF2B5EF4-FFF2-40B4-BE49-F238E27FC236}">
                <a16:creationId xmlns:a16="http://schemas.microsoft.com/office/drawing/2014/main" id="{51802292-EE08-5CE3-A960-4F1B34CF2E3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371600" y="2209800"/>
            <a:ext cx="714375" cy="650875"/>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5" name="Rectangle 19">
            <a:extLst>
              <a:ext uri="{FF2B5EF4-FFF2-40B4-BE49-F238E27FC236}">
                <a16:creationId xmlns:a16="http://schemas.microsoft.com/office/drawing/2014/main" id="{EBA7162D-D306-E0E1-EA92-89015BDF3948}"/>
              </a:ext>
            </a:extLst>
          </p:cNvPr>
          <p:cNvSpPr>
            <a:spLocks noChangeArrowheads="1"/>
          </p:cNvSpPr>
          <p:nvPr/>
        </p:nvSpPr>
        <p:spPr bwMode="auto">
          <a:xfrm>
            <a:off x="203200" y="2819400"/>
            <a:ext cx="914400" cy="685800"/>
          </a:xfrm>
          <a:prstGeom prst="rect">
            <a:avLst/>
          </a:prstGeom>
          <a:solidFill>
            <a:schemeClr val="accent2">
              <a:alpha val="50195"/>
            </a:scheme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386" name="Text Box 20">
            <a:extLst>
              <a:ext uri="{FF2B5EF4-FFF2-40B4-BE49-F238E27FC236}">
                <a16:creationId xmlns:a16="http://schemas.microsoft.com/office/drawing/2014/main" id="{13380FAA-283F-54E5-F506-7E0D1562C948}"/>
              </a:ext>
            </a:extLst>
          </p:cNvPr>
          <p:cNvSpPr txBox="1">
            <a:spLocks noChangeArrowheads="1"/>
          </p:cNvSpPr>
          <p:nvPr/>
        </p:nvSpPr>
        <p:spPr bwMode="auto">
          <a:xfrm>
            <a:off x="127000" y="3048000"/>
            <a:ext cx="1143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800">
                <a:latin typeface="Verdana" panose="020B0604030504040204" pitchFamily="34" charset="0"/>
              </a:rPr>
              <a:t>. Administrador</a:t>
            </a:r>
          </a:p>
          <a:p>
            <a:pPr algn="l" eaLnBrk="1" hangingPunct="1">
              <a:lnSpc>
                <a:spcPct val="90000"/>
              </a:lnSpc>
            </a:pPr>
            <a:r>
              <a:rPr lang="pt-BR" altLang="en-US" sz="800">
                <a:latin typeface="Verdana" panose="020B0604030504040204" pitchFamily="34" charset="0"/>
              </a:rPr>
              <a:t>. Contador</a:t>
            </a:r>
          </a:p>
        </p:txBody>
      </p:sp>
      <p:grpSp>
        <p:nvGrpSpPr>
          <p:cNvPr id="58387" name="Group 21">
            <a:extLst>
              <a:ext uri="{FF2B5EF4-FFF2-40B4-BE49-F238E27FC236}">
                <a16:creationId xmlns:a16="http://schemas.microsoft.com/office/drawing/2014/main" id="{0B7A1428-49A4-94D9-2BA0-54965BD18B46}"/>
              </a:ext>
            </a:extLst>
          </p:cNvPr>
          <p:cNvGrpSpPr>
            <a:grpSpLocks/>
          </p:cNvGrpSpPr>
          <p:nvPr/>
        </p:nvGrpSpPr>
        <p:grpSpPr bwMode="auto">
          <a:xfrm>
            <a:off x="279400" y="2514600"/>
            <a:ext cx="533400" cy="533400"/>
            <a:chOff x="1800" y="2805"/>
            <a:chExt cx="504" cy="488"/>
          </a:xfrm>
        </p:grpSpPr>
        <p:pic>
          <p:nvPicPr>
            <p:cNvPr id="58459" name="Picture 22">
              <a:extLst>
                <a:ext uri="{FF2B5EF4-FFF2-40B4-BE49-F238E27FC236}">
                  <a16:creationId xmlns:a16="http://schemas.microsoft.com/office/drawing/2014/main" id="{5625C755-CE87-5688-ACB8-E31F344800A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00" y="2805"/>
              <a:ext cx="408" cy="392"/>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60" name="Picture 23">
              <a:extLst>
                <a:ext uri="{FF2B5EF4-FFF2-40B4-BE49-F238E27FC236}">
                  <a16:creationId xmlns:a16="http://schemas.microsoft.com/office/drawing/2014/main" id="{C4ED393D-813A-DA43-CCBF-18BF7E83A2C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96" y="2901"/>
              <a:ext cx="408" cy="392"/>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88" name="AutoShape 24">
            <a:extLst>
              <a:ext uri="{FF2B5EF4-FFF2-40B4-BE49-F238E27FC236}">
                <a16:creationId xmlns:a16="http://schemas.microsoft.com/office/drawing/2014/main" id="{186BE1D9-F0E1-EA56-6F8A-E1D8335E7DF2}"/>
              </a:ext>
            </a:extLst>
          </p:cNvPr>
          <p:cNvSpPr>
            <a:spLocks noChangeArrowheads="1"/>
          </p:cNvSpPr>
          <p:nvPr/>
        </p:nvSpPr>
        <p:spPr bwMode="auto">
          <a:xfrm>
            <a:off x="4343400" y="685800"/>
            <a:ext cx="4495800" cy="3276600"/>
          </a:xfrm>
          <a:prstGeom prst="roundRect">
            <a:avLst>
              <a:gd name="adj" fmla="val 3426"/>
            </a:avLst>
          </a:prstGeom>
          <a:solidFill>
            <a:srgbClr val="EAEAEA">
              <a:alpha val="50195"/>
            </a:srgbClr>
          </a:soli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389" name="Text Box 25">
            <a:extLst>
              <a:ext uri="{FF2B5EF4-FFF2-40B4-BE49-F238E27FC236}">
                <a16:creationId xmlns:a16="http://schemas.microsoft.com/office/drawing/2014/main" id="{AA2D38EC-7EBE-2E45-8117-FE5BCDB6F188}"/>
              </a:ext>
            </a:extLst>
          </p:cNvPr>
          <p:cNvSpPr txBox="1">
            <a:spLocks noChangeArrowheads="1"/>
          </p:cNvSpPr>
          <p:nvPr/>
        </p:nvSpPr>
        <p:spPr bwMode="auto">
          <a:xfrm>
            <a:off x="5562600" y="7620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800">
                <a:solidFill>
                  <a:srgbClr val="003399"/>
                </a:solidFill>
                <a:latin typeface="Verdana" panose="020B0604030504040204" pitchFamily="34" charset="0"/>
              </a:rPr>
              <a:t>SPED </a:t>
            </a:r>
            <a:r>
              <a:rPr lang="pt-BR" altLang="en-US" sz="1400">
                <a:solidFill>
                  <a:srgbClr val="003399"/>
                </a:solidFill>
                <a:latin typeface="Verdana" panose="020B0604030504040204" pitchFamily="34" charset="0"/>
              </a:rPr>
              <a:t>(Repositório)</a:t>
            </a:r>
            <a:endParaRPr lang="en-US" altLang="en-US" sz="1400">
              <a:solidFill>
                <a:srgbClr val="003399"/>
              </a:solidFill>
              <a:latin typeface="Verdana" panose="020B0604030504040204" pitchFamily="34" charset="0"/>
            </a:endParaRPr>
          </a:p>
        </p:txBody>
      </p:sp>
      <p:grpSp>
        <p:nvGrpSpPr>
          <p:cNvPr id="58390" name="Group 26">
            <a:extLst>
              <a:ext uri="{FF2B5EF4-FFF2-40B4-BE49-F238E27FC236}">
                <a16:creationId xmlns:a16="http://schemas.microsoft.com/office/drawing/2014/main" id="{801829D2-4BB4-629D-DA27-39A34269F11B}"/>
              </a:ext>
            </a:extLst>
          </p:cNvPr>
          <p:cNvGrpSpPr>
            <a:grpSpLocks/>
          </p:cNvGrpSpPr>
          <p:nvPr/>
        </p:nvGrpSpPr>
        <p:grpSpPr bwMode="auto">
          <a:xfrm>
            <a:off x="7010400" y="1447800"/>
            <a:ext cx="554038" cy="790575"/>
            <a:chOff x="4667" y="1840"/>
            <a:chExt cx="496" cy="624"/>
          </a:xfrm>
        </p:grpSpPr>
        <p:sp>
          <p:nvSpPr>
            <p:cNvPr id="58457" name="AutoShape 27">
              <a:hlinkClick r:id="rId3" action="ppaction://hlinksldjump"/>
              <a:extLst>
                <a:ext uri="{FF2B5EF4-FFF2-40B4-BE49-F238E27FC236}">
                  <a16:creationId xmlns:a16="http://schemas.microsoft.com/office/drawing/2014/main" id="{1AE1F2EA-3D07-6CB7-DE3D-A4655CD0BCA4}"/>
                </a:ext>
              </a:extLst>
            </p:cNvPr>
            <p:cNvSpPr>
              <a:spLocks noChangeArrowheads="1"/>
            </p:cNvSpPr>
            <p:nvPr/>
          </p:nvSpPr>
          <p:spPr bwMode="auto">
            <a:xfrm>
              <a:off x="4667" y="1840"/>
              <a:ext cx="496" cy="624"/>
            </a:xfrm>
            <a:prstGeom prst="flowChartMagneticDisk">
              <a:avLst/>
            </a:prstGeom>
            <a:gradFill rotWithShape="0">
              <a:gsLst>
                <a:gs pos="0">
                  <a:srgbClr val="FF3300"/>
                </a:gs>
                <a:gs pos="100000">
                  <a:srgbClr val="5C1200"/>
                </a:gs>
              </a:gsLst>
              <a:lin ang="0" scaled="1"/>
            </a:gra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458" name="Rectangle 28">
              <a:extLst>
                <a:ext uri="{FF2B5EF4-FFF2-40B4-BE49-F238E27FC236}">
                  <a16:creationId xmlns:a16="http://schemas.microsoft.com/office/drawing/2014/main" id="{2089C836-E494-4359-9EAF-9FF228E81787}"/>
                </a:ext>
              </a:extLst>
            </p:cNvPr>
            <p:cNvSpPr>
              <a:spLocks noChangeArrowheads="1"/>
            </p:cNvSpPr>
            <p:nvPr/>
          </p:nvSpPr>
          <p:spPr bwMode="auto">
            <a:xfrm>
              <a:off x="4671" y="2113"/>
              <a:ext cx="479" cy="144"/>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pt-BR" altLang="en-US" sz="1200">
                <a:solidFill>
                  <a:schemeClr val="bg1"/>
                </a:solidFill>
              </a:endParaRPr>
            </a:p>
          </p:txBody>
        </p:sp>
      </p:grpSp>
      <p:sp>
        <p:nvSpPr>
          <p:cNvPr id="58391" name="Text Box 29">
            <a:extLst>
              <a:ext uri="{FF2B5EF4-FFF2-40B4-BE49-F238E27FC236}">
                <a16:creationId xmlns:a16="http://schemas.microsoft.com/office/drawing/2014/main" id="{A56961FB-86A5-32AD-34B2-5D317A347EA8}"/>
              </a:ext>
            </a:extLst>
          </p:cNvPr>
          <p:cNvSpPr txBox="1">
            <a:spLocks noChangeArrowheads="1"/>
          </p:cNvSpPr>
          <p:nvPr/>
        </p:nvSpPr>
        <p:spPr bwMode="auto">
          <a:xfrm>
            <a:off x="7467600" y="1600200"/>
            <a:ext cx="15240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80000"/>
              </a:lnSpc>
              <a:spcBef>
                <a:spcPts val="100"/>
              </a:spcBef>
              <a:spcAft>
                <a:spcPts val="100"/>
              </a:spcAft>
            </a:pPr>
            <a:r>
              <a:rPr lang="pt-BR" altLang="en-US" sz="1200">
                <a:solidFill>
                  <a:srgbClr val="5F5F5F"/>
                </a:solidFill>
                <a:latin typeface="Verdana" panose="020B0604030504040204" pitchFamily="34" charset="0"/>
              </a:rPr>
              <a:t>- Escrituração</a:t>
            </a:r>
          </a:p>
          <a:p>
            <a:pPr algn="l" eaLnBrk="1" hangingPunct="1">
              <a:lnSpc>
                <a:spcPct val="80000"/>
              </a:lnSpc>
              <a:spcBef>
                <a:spcPts val="100"/>
              </a:spcBef>
              <a:spcAft>
                <a:spcPts val="100"/>
              </a:spcAft>
            </a:pPr>
            <a:r>
              <a:rPr lang="pt-BR" altLang="en-US" sz="1200">
                <a:solidFill>
                  <a:srgbClr val="5F5F5F"/>
                </a:solidFill>
                <a:latin typeface="Verdana" panose="020B0604030504040204" pitchFamily="34" charset="0"/>
              </a:rPr>
              <a:t>- B. Dados</a:t>
            </a:r>
          </a:p>
        </p:txBody>
      </p:sp>
      <p:sp>
        <p:nvSpPr>
          <p:cNvPr id="58392" name="Cloud">
            <a:extLst>
              <a:ext uri="{FF2B5EF4-FFF2-40B4-BE49-F238E27FC236}">
                <a16:creationId xmlns:a16="http://schemas.microsoft.com/office/drawing/2014/main" id="{2CECB8EA-8483-D928-6A75-107340DF9910}"/>
              </a:ext>
            </a:extLst>
          </p:cNvPr>
          <p:cNvSpPr>
            <a:spLocks noChangeAspect="1" noEditPoints="1" noChangeArrowheads="1"/>
          </p:cNvSpPr>
          <p:nvPr/>
        </p:nvSpPr>
        <p:spPr bwMode="auto">
          <a:xfrm rot="304220">
            <a:off x="2973388" y="2281238"/>
            <a:ext cx="1066800" cy="600075"/>
          </a:xfrm>
          <a:custGeom>
            <a:avLst/>
            <a:gdLst>
              <a:gd name="T0" fmla="*/ 3309 w 21600"/>
              <a:gd name="T1" fmla="*/ 300038 h 21600"/>
              <a:gd name="T2" fmla="*/ 533400 w 21600"/>
              <a:gd name="T3" fmla="*/ 599436 h 21600"/>
              <a:gd name="T4" fmla="*/ 1065911 w 21600"/>
              <a:gd name="T5" fmla="*/ 300038 h 21600"/>
              <a:gd name="T6" fmla="*/ 533400 w 21600"/>
              <a:gd name="T7" fmla="*/ 3431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E5EFF6"/>
              </a:gs>
              <a:gs pos="100000">
                <a:srgbClr val="85B2D3"/>
              </a:gs>
            </a:gsLst>
            <a:lin ang="5400000" scaled="1"/>
          </a:gradFill>
          <a:ln w="9525">
            <a:solidFill>
              <a:schemeClr val="bg2"/>
            </a:solidFill>
            <a:miter lim="800000"/>
            <a:headEnd/>
            <a:tailEnd/>
          </a:ln>
          <a:effectLst>
            <a:outerShdw dist="81320" dir="2319588" algn="ctr" rotWithShape="0">
              <a:srgbClr val="C0C0C0"/>
            </a:outerShdw>
          </a:effectLst>
        </p:spPr>
        <p:txBody>
          <a:bodyPr/>
          <a:lstStyle/>
          <a:p>
            <a:endParaRPr lang="en-BR"/>
          </a:p>
        </p:txBody>
      </p:sp>
      <p:sp>
        <p:nvSpPr>
          <p:cNvPr id="58393" name="Text Box 31">
            <a:extLst>
              <a:ext uri="{FF2B5EF4-FFF2-40B4-BE49-F238E27FC236}">
                <a16:creationId xmlns:a16="http://schemas.microsoft.com/office/drawing/2014/main" id="{B430C70E-1CC1-F71B-2E76-9C3849C50EC5}"/>
              </a:ext>
            </a:extLst>
          </p:cNvPr>
          <p:cNvSpPr txBox="1">
            <a:spLocks noChangeArrowheads="1"/>
          </p:cNvSpPr>
          <p:nvPr/>
        </p:nvSpPr>
        <p:spPr bwMode="auto">
          <a:xfrm>
            <a:off x="3048000" y="2438400"/>
            <a:ext cx="990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200">
                <a:latin typeface="Verdana" panose="020B0604030504040204" pitchFamily="34" charset="0"/>
              </a:rPr>
              <a:t>Internet</a:t>
            </a:r>
            <a:endParaRPr lang="en-US" altLang="en-US" sz="1200">
              <a:latin typeface="Verdana" panose="020B0604030504040204" pitchFamily="34" charset="0"/>
            </a:endParaRPr>
          </a:p>
        </p:txBody>
      </p:sp>
      <p:sp>
        <p:nvSpPr>
          <p:cNvPr id="58394" name="AutoShape 32">
            <a:extLst>
              <a:ext uri="{FF2B5EF4-FFF2-40B4-BE49-F238E27FC236}">
                <a16:creationId xmlns:a16="http://schemas.microsoft.com/office/drawing/2014/main" id="{91D92D1C-92B3-46C8-EBCE-2EEF1AA3F0A9}"/>
              </a:ext>
            </a:extLst>
          </p:cNvPr>
          <p:cNvSpPr>
            <a:spLocks noChangeArrowheads="1"/>
          </p:cNvSpPr>
          <p:nvPr/>
        </p:nvSpPr>
        <p:spPr bwMode="auto">
          <a:xfrm>
            <a:off x="228600" y="4038600"/>
            <a:ext cx="2667000" cy="1295400"/>
          </a:xfrm>
          <a:prstGeom prst="roundRect">
            <a:avLst>
              <a:gd name="adj" fmla="val 7352"/>
            </a:avLst>
          </a:prstGeom>
          <a:solidFill>
            <a:schemeClr val="bg1">
              <a:alpha val="50195"/>
            </a:schemeClr>
          </a:solidFill>
          <a:ln w="1270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395" name="Text Box 33">
            <a:extLst>
              <a:ext uri="{FF2B5EF4-FFF2-40B4-BE49-F238E27FC236}">
                <a16:creationId xmlns:a16="http://schemas.microsoft.com/office/drawing/2014/main" id="{75FD0A2D-1E08-9E9F-75E1-BDCC7FC5EB97}"/>
              </a:ext>
            </a:extLst>
          </p:cNvPr>
          <p:cNvSpPr txBox="1">
            <a:spLocks noChangeArrowheads="1"/>
          </p:cNvSpPr>
          <p:nvPr/>
        </p:nvSpPr>
        <p:spPr bwMode="auto">
          <a:xfrm>
            <a:off x="1219200" y="4038600"/>
            <a:ext cx="2133600" cy="119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100">
                <a:latin typeface="Verdana" panose="020B0604030504040204" pitchFamily="34" charset="0"/>
              </a:rPr>
              <a:t>. Validar</a:t>
            </a:r>
          </a:p>
          <a:p>
            <a:pPr algn="l" eaLnBrk="1" hangingPunct="1">
              <a:lnSpc>
                <a:spcPct val="90000"/>
              </a:lnSpc>
            </a:pPr>
            <a:r>
              <a:rPr lang="pt-BR" altLang="en-US" sz="1100">
                <a:latin typeface="Verdana" panose="020B0604030504040204" pitchFamily="34" charset="0"/>
              </a:rPr>
              <a:t>. Assinar</a:t>
            </a:r>
          </a:p>
          <a:p>
            <a:pPr algn="l" eaLnBrk="1" hangingPunct="1">
              <a:lnSpc>
                <a:spcPct val="90000"/>
              </a:lnSpc>
            </a:pPr>
            <a:r>
              <a:rPr lang="pt-BR" altLang="en-US" sz="1100">
                <a:latin typeface="Verdana" panose="020B0604030504040204" pitchFamily="34" charset="0"/>
              </a:rPr>
              <a:t>. Requerer</a:t>
            </a:r>
          </a:p>
          <a:p>
            <a:pPr algn="l" eaLnBrk="1" hangingPunct="1">
              <a:lnSpc>
                <a:spcPct val="90000"/>
              </a:lnSpc>
            </a:pPr>
            <a:r>
              <a:rPr lang="pt-BR" altLang="en-US" sz="1100">
                <a:latin typeface="Verdana" panose="020B0604030504040204" pitchFamily="34" charset="0"/>
              </a:rPr>
              <a:t>. Visualizar</a:t>
            </a:r>
          </a:p>
          <a:p>
            <a:pPr algn="l" eaLnBrk="1" hangingPunct="1">
              <a:buClr>
                <a:srgbClr val="B73729"/>
              </a:buClr>
            </a:pPr>
            <a:r>
              <a:rPr lang="pt-BR" altLang="en-US" sz="1300">
                <a:latin typeface="Verdana" panose="020B0604030504040204" pitchFamily="34" charset="0"/>
              </a:rPr>
              <a:t>. Transmitir</a:t>
            </a:r>
            <a:endParaRPr lang="pt-BR" altLang="en-US" sz="1100">
              <a:latin typeface="Verdana" panose="020B0604030504040204" pitchFamily="34" charset="0"/>
            </a:endParaRPr>
          </a:p>
          <a:p>
            <a:pPr algn="l" eaLnBrk="1" hangingPunct="1">
              <a:lnSpc>
                <a:spcPct val="90000"/>
              </a:lnSpc>
            </a:pPr>
            <a:r>
              <a:rPr lang="pt-BR" altLang="en-US" sz="1100">
                <a:latin typeface="Verdana" panose="020B0604030504040204" pitchFamily="34" charset="0"/>
              </a:rPr>
              <a:t>. Consultar</a:t>
            </a:r>
          </a:p>
          <a:p>
            <a:pPr algn="l" eaLnBrk="1" hangingPunct="1">
              <a:lnSpc>
                <a:spcPct val="90000"/>
              </a:lnSpc>
            </a:pPr>
            <a:r>
              <a:rPr lang="pt-BR" altLang="en-US" sz="1100">
                <a:latin typeface="Verdana" panose="020B0604030504040204" pitchFamily="34" charset="0"/>
              </a:rPr>
              <a:t>. Obter autenticação</a:t>
            </a:r>
          </a:p>
        </p:txBody>
      </p:sp>
      <p:sp>
        <p:nvSpPr>
          <p:cNvPr id="58396" name="Oval 34">
            <a:extLst>
              <a:ext uri="{FF2B5EF4-FFF2-40B4-BE49-F238E27FC236}">
                <a16:creationId xmlns:a16="http://schemas.microsoft.com/office/drawing/2014/main" id="{989D1C65-E04B-1BAF-2E29-EB76CB7287BE}"/>
              </a:ext>
            </a:extLst>
          </p:cNvPr>
          <p:cNvSpPr>
            <a:spLocks noChangeArrowheads="1"/>
          </p:cNvSpPr>
          <p:nvPr/>
        </p:nvSpPr>
        <p:spPr bwMode="auto">
          <a:xfrm>
            <a:off x="4495800" y="2743200"/>
            <a:ext cx="1208088" cy="371475"/>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58397" name="Picture 35">
            <a:extLst>
              <a:ext uri="{FF2B5EF4-FFF2-40B4-BE49-F238E27FC236}">
                <a16:creationId xmlns:a16="http://schemas.microsoft.com/office/drawing/2014/main" id="{DC4E7B98-E456-4E5C-C0D3-451BDB4EEC4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724400" y="2057400"/>
            <a:ext cx="4397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398" name="Group 36">
            <a:extLst>
              <a:ext uri="{FF2B5EF4-FFF2-40B4-BE49-F238E27FC236}">
                <a16:creationId xmlns:a16="http://schemas.microsoft.com/office/drawing/2014/main" id="{8B7E874D-9904-6764-66F2-A971C92589E0}"/>
              </a:ext>
            </a:extLst>
          </p:cNvPr>
          <p:cNvGrpSpPr>
            <a:grpSpLocks/>
          </p:cNvGrpSpPr>
          <p:nvPr/>
        </p:nvGrpSpPr>
        <p:grpSpPr bwMode="auto">
          <a:xfrm>
            <a:off x="4572000" y="3352800"/>
            <a:ext cx="457200" cy="609600"/>
            <a:chOff x="4667" y="1840"/>
            <a:chExt cx="496" cy="624"/>
          </a:xfrm>
        </p:grpSpPr>
        <p:sp>
          <p:nvSpPr>
            <p:cNvPr id="58455" name="AutoShape 37">
              <a:hlinkClick r:id="rId3" action="ppaction://hlinksldjump"/>
              <a:extLst>
                <a:ext uri="{FF2B5EF4-FFF2-40B4-BE49-F238E27FC236}">
                  <a16:creationId xmlns:a16="http://schemas.microsoft.com/office/drawing/2014/main" id="{44066E8C-5E18-131E-18FB-B3CE12467F05}"/>
                </a:ext>
              </a:extLst>
            </p:cNvPr>
            <p:cNvSpPr>
              <a:spLocks noChangeArrowheads="1"/>
            </p:cNvSpPr>
            <p:nvPr/>
          </p:nvSpPr>
          <p:spPr bwMode="auto">
            <a:xfrm>
              <a:off x="4667" y="1840"/>
              <a:ext cx="496" cy="624"/>
            </a:xfrm>
            <a:prstGeom prst="flowChartMagneticDisk">
              <a:avLst/>
            </a:prstGeom>
            <a:gradFill rotWithShape="0">
              <a:gsLst>
                <a:gs pos="0">
                  <a:srgbClr val="FF3300"/>
                </a:gs>
                <a:gs pos="100000">
                  <a:srgbClr val="5C1200"/>
                </a:gs>
              </a:gsLst>
              <a:lin ang="0" scaled="1"/>
            </a:gra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456" name="Rectangle 38">
              <a:extLst>
                <a:ext uri="{FF2B5EF4-FFF2-40B4-BE49-F238E27FC236}">
                  <a16:creationId xmlns:a16="http://schemas.microsoft.com/office/drawing/2014/main" id="{0D7F7871-3BC3-C41C-C3ED-814A52DAEEBA}"/>
                </a:ext>
              </a:extLst>
            </p:cNvPr>
            <p:cNvSpPr>
              <a:spLocks noChangeArrowheads="1"/>
            </p:cNvSpPr>
            <p:nvPr/>
          </p:nvSpPr>
          <p:spPr bwMode="auto">
            <a:xfrm>
              <a:off x="4671" y="2113"/>
              <a:ext cx="479" cy="187"/>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pt-BR" altLang="en-US" sz="1200">
                <a:solidFill>
                  <a:schemeClr val="bg1"/>
                </a:solidFill>
              </a:endParaRPr>
            </a:p>
          </p:txBody>
        </p:sp>
      </p:grpSp>
      <p:sp>
        <p:nvSpPr>
          <p:cNvPr id="58399" name="AutoShape 39">
            <a:extLst>
              <a:ext uri="{FF2B5EF4-FFF2-40B4-BE49-F238E27FC236}">
                <a16:creationId xmlns:a16="http://schemas.microsoft.com/office/drawing/2014/main" id="{639CBCA9-064D-1B98-2DB7-8F28206AE85B}"/>
              </a:ext>
            </a:extLst>
          </p:cNvPr>
          <p:cNvSpPr>
            <a:spLocks noChangeArrowheads="1"/>
          </p:cNvSpPr>
          <p:nvPr/>
        </p:nvSpPr>
        <p:spPr bwMode="auto">
          <a:xfrm>
            <a:off x="3886200" y="5181600"/>
            <a:ext cx="2514600" cy="1371600"/>
          </a:xfrm>
          <a:prstGeom prst="roundRect">
            <a:avLst>
              <a:gd name="adj" fmla="val 3426"/>
            </a:avLst>
          </a:prstGeom>
          <a:solidFill>
            <a:srgbClr val="EAEAEA">
              <a:alpha val="50195"/>
            </a:srgbClr>
          </a:soli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400" name="Text Box 40">
            <a:extLst>
              <a:ext uri="{FF2B5EF4-FFF2-40B4-BE49-F238E27FC236}">
                <a16:creationId xmlns:a16="http://schemas.microsoft.com/office/drawing/2014/main" id="{1C4DFADB-2F8F-F6F3-CA4D-7F8583B5659A}"/>
              </a:ext>
            </a:extLst>
          </p:cNvPr>
          <p:cNvSpPr txBox="1">
            <a:spLocks noChangeArrowheads="1"/>
          </p:cNvSpPr>
          <p:nvPr/>
        </p:nvSpPr>
        <p:spPr bwMode="auto">
          <a:xfrm>
            <a:off x="4038600" y="48768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800">
                <a:latin typeface="Verdana" panose="020B0604030504040204" pitchFamily="34" charset="0"/>
              </a:rPr>
              <a:t>Junta</a:t>
            </a:r>
            <a:r>
              <a:rPr lang="pt-BR" altLang="en-US" sz="1800">
                <a:solidFill>
                  <a:srgbClr val="003399"/>
                </a:solidFill>
                <a:latin typeface="Verdana" panose="020B0604030504040204" pitchFamily="34" charset="0"/>
              </a:rPr>
              <a:t> </a:t>
            </a:r>
            <a:r>
              <a:rPr lang="pt-BR" altLang="en-US" sz="1800">
                <a:latin typeface="Verdana" panose="020B0604030504040204" pitchFamily="34" charset="0"/>
              </a:rPr>
              <a:t>Comercial</a:t>
            </a:r>
            <a:r>
              <a:rPr lang="pt-BR" altLang="en-US" sz="1800">
                <a:solidFill>
                  <a:srgbClr val="003399"/>
                </a:solidFill>
                <a:latin typeface="Verdana" panose="020B0604030504040204" pitchFamily="34" charset="0"/>
              </a:rPr>
              <a:t> </a:t>
            </a:r>
            <a:endParaRPr lang="en-US" altLang="en-US" sz="1400">
              <a:solidFill>
                <a:srgbClr val="003399"/>
              </a:solidFill>
              <a:latin typeface="Verdana" panose="020B0604030504040204" pitchFamily="34" charset="0"/>
            </a:endParaRPr>
          </a:p>
        </p:txBody>
      </p:sp>
      <p:sp>
        <p:nvSpPr>
          <p:cNvPr id="58401" name="Oval 41">
            <a:extLst>
              <a:ext uri="{FF2B5EF4-FFF2-40B4-BE49-F238E27FC236}">
                <a16:creationId xmlns:a16="http://schemas.microsoft.com/office/drawing/2014/main" id="{002395F0-5567-429A-8F30-FC8AFE3FB2F1}"/>
              </a:ext>
            </a:extLst>
          </p:cNvPr>
          <p:cNvSpPr>
            <a:spLocks noChangeArrowheads="1"/>
          </p:cNvSpPr>
          <p:nvPr/>
        </p:nvSpPr>
        <p:spPr bwMode="auto">
          <a:xfrm>
            <a:off x="5181600" y="6172200"/>
            <a:ext cx="1208088" cy="371475"/>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58402" name="Picture 42">
            <a:extLst>
              <a:ext uri="{FF2B5EF4-FFF2-40B4-BE49-F238E27FC236}">
                <a16:creationId xmlns:a16="http://schemas.microsoft.com/office/drawing/2014/main" id="{F108FB23-9361-1B33-646D-B2BE31E23125}"/>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867400" y="5410200"/>
            <a:ext cx="4397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03" name="Cloud">
            <a:extLst>
              <a:ext uri="{FF2B5EF4-FFF2-40B4-BE49-F238E27FC236}">
                <a16:creationId xmlns:a16="http://schemas.microsoft.com/office/drawing/2014/main" id="{A7B9E804-447B-DE19-9D63-2CF20CE1C78B}"/>
              </a:ext>
            </a:extLst>
          </p:cNvPr>
          <p:cNvSpPr>
            <a:spLocks noChangeAspect="1" noEditPoints="1" noChangeArrowheads="1"/>
          </p:cNvSpPr>
          <p:nvPr/>
        </p:nvSpPr>
        <p:spPr bwMode="auto">
          <a:xfrm rot="304220">
            <a:off x="4876800" y="4191000"/>
            <a:ext cx="1066800" cy="600075"/>
          </a:xfrm>
          <a:custGeom>
            <a:avLst/>
            <a:gdLst>
              <a:gd name="T0" fmla="*/ 3309 w 21600"/>
              <a:gd name="T1" fmla="*/ 300038 h 21600"/>
              <a:gd name="T2" fmla="*/ 533400 w 21600"/>
              <a:gd name="T3" fmla="*/ 599436 h 21600"/>
              <a:gd name="T4" fmla="*/ 1065911 w 21600"/>
              <a:gd name="T5" fmla="*/ 300038 h 21600"/>
              <a:gd name="T6" fmla="*/ 533400 w 21600"/>
              <a:gd name="T7" fmla="*/ 3431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E5EFF6"/>
              </a:gs>
              <a:gs pos="100000">
                <a:srgbClr val="85B2D3"/>
              </a:gs>
            </a:gsLst>
            <a:lin ang="5400000" scaled="1"/>
          </a:gradFill>
          <a:ln w="9525">
            <a:solidFill>
              <a:schemeClr val="bg2"/>
            </a:solidFill>
            <a:miter lim="800000"/>
            <a:headEnd/>
            <a:tailEnd/>
          </a:ln>
          <a:effectLst>
            <a:outerShdw dist="81320" dir="2319588" algn="ctr" rotWithShape="0">
              <a:srgbClr val="C0C0C0"/>
            </a:outerShdw>
          </a:effectLst>
        </p:spPr>
        <p:txBody>
          <a:bodyPr/>
          <a:lstStyle/>
          <a:p>
            <a:endParaRPr lang="en-BR"/>
          </a:p>
        </p:txBody>
      </p:sp>
      <p:sp>
        <p:nvSpPr>
          <p:cNvPr id="58404" name="Text Box 44">
            <a:extLst>
              <a:ext uri="{FF2B5EF4-FFF2-40B4-BE49-F238E27FC236}">
                <a16:creationId xmlns:a16="http://schemas.microsoft.com/office/drawing/2014/main" id="{B078A045-8EF3-A063-56FA-92E3B52934F6}"/>
              </a:ext>
            </a:extLst>
          </p:cNvPr>
          <p:cNvSpPr txBox="1">
            <a:spLocks noChangeArrowheads="1"/>
          </p:cNvSpPr>
          <p:nvPr/>
        </p:nvSpPr>
        <p:spPr bwMode="auto">
          <a:xfrm>
            <a:off x="4800600" y="4343400"/>
            <a:ext cx="1168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200">
                <a:latin typeface="Verdana" panose="020B0604030504040204" pitchFamily="34" charset="0"/>
              </a:rPr>
              <a:t>Extranet</a:t>
            </a:r>
            <a:endParaRPr lang="en-US" altLang="en-US" sz="1200">
              <a:latin typeface="Verdana" panose="020B0604030504040204" pitchFamily="34" charset="0"/>
            </a:endParaRPr>
          </a:p>
        </p:txBody>
      </p:sp>
      <p:sp>
        <p:nvSpPr>
          <p:cNvPr id="58405" name="Line 45">
            <a:extLst>
              <a:ext uri="{FF2B5EF4-FFF2-40B4-BE49-F238E27FC236}">
                <a16:creationId xmlns:a16="http://schemas.microsoft.com/office/drawing/2014/main" id="{4D3DF299-4029-F151-7009-E6180D1F2352}"/>
              </a:ext>
            </a:extLst>
          </p:cNvPr>
          <p:cNvSpPr>
            <a:spLocks noChangeShapeType="1"/>
          </p:cNvSpPr>
          <p:nvPr/>
        </p:nvSpPr>
        <p:spPr bwMode="auto">
          <a:xfrm>
            <a:off x="5334000" y="3124200"/>
            <a:ext cx="0" cy="1143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06" name="Text Box 46">
            <a:extLst>
              <a:ext uri="{FF2B5EF4-FFF2-40B4-BE49-F238E27FC236}">
                <a16:creationId xmlns:a16="http://schemas.microsoft.com/office/drawing/2014/main" id="{3E8917C1-742E-A0D8-D91D-CB7E97F1041F}"/>
              </a:ext>
            </a:extLst>
          </p:cNvPr>
          <p:cNvSpPr txBox="1">
            <a:spLocks noChangeArrowheads="1"/>
          </p:cNvSpPr>
          <p:nvPr/>
        </p:nvSpPr>
        <p:spPr bwMode="auto">
          <a:xfrm>
            <a:off x="4343400" y="312420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200">
                <a:solidFill>
                  <a:srgbClr val="5F5F5F"/>
                </a:solidFill>
                <a:latin typeface="Verdana" panose="020B0604030504040204" pitchFamily="34" charset="0"/>
              </a:rPr>
              <a:t>BD</a:t>
            </a:r>
            <a:endParaRPr lang="en-US" altLang="en-US" sz="1200">
              <a:solidFill>
                <a:srgbClr val="5F5F5F"/>
              </a:solidFill>
              <a:latin typeface="Verdana" panose="020B0604030504040204" pitchFamily="34" charset="0"/>
            </a:endParaRPr>
          </a:p>
        </p:txBody>
      </p:sp>
      <p:sp>
        <p:nvSpPr>
          <p:cNvPr id="58407" name="Line 47">
            <a:extLst>
              <a:ext uri="{FF2B5EF4-FFF2-40B4-BE49-F238E27FC236}">
                <a16:creationId xmlns:a16="http://schemas.microsoft.com/office/drawing/2014/main" id="{37E115C9-E2F7-2377-9202-1C4EF6D937E5}"/>
              </a:ext>
            </a:extLst>
          </p:cNvPr>
          <p:cNvSpPr>
            <a:spLocks noChangeShapeType="1"/>
          </p:cNvSpPr>
          <p:nvPr/>
        </p:nvSpPr>
        <p:spPr bwMode="auto">
          <a:xfrm flipV="1">
            <a:off x="5105400" y="1905000"/>
            <a:ext cx="19050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08" name="Line 48">
            <a:extLst>
              <a:ext uri="{FF2B5EF4-FFF2-40B4-BE49-F238E27FC236}">
                <a16:creationId xmlns:a16="http://schemas.microsoft.com/office/drawing/2014/main" id="{08BF28F0-2FDE-BAB6-BE48-B898F96ADC65}"/>
              </a:ext>
            </a:extLst>
          </p:cNvPr>
          <p:cNvSpPr>
            <a:spLocks noChangeShapeType="1"/>
          </p:cNvSpPr>
          <p:nvPr/>
        </p:nvSpPr>
        <p:spPr bwMode="auto">
          <a:xfrm>
            <a:off x="4800600" y="3124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09" name="Cloud">
            <a:extLst>
              <a:ext uri="{FF2B5EF4-FFF2-40B4-BE49-F238E27FC236}">
                <a16:creationId xmlns:a16="http://schemas.microsoft.com/office/drawing/2014/main" id="{2BDEB315-4BB3-348B-E03E-2B4DD72E5090}"/>
              </a:ext>
            </a:extLst>
          </p:cNvPr>
          <p:cNvSpPr>
            <a:spLocks noChangeAspect="1" noEditPoints="1" noChangeArrowheads="1"/>
          </p:cNvSpPr>
          <p:nvPr/>
        </p:nvSpPr>
        <p:spPr bwMode="auto">
          <a:xfrm rot="304220">
            <a:off x="7239000" y="4114800"/>
            <a:ext cx="1066800" cy="762000"/>
          </a:xfrm>
          <a:custGeom>
            <a:avLst/>
            <a:gdLst>
              <a:gd name="T0" fmla="*/ 3309 w 21600"/>
              <a:gd name="T1" fmla="*/ 381000 h 21600"/>
              <a:gd name="T2" fmla="*/ 533400 w 21600"/>
              <a:gd name="T3" fmla="*/ 761189 h 21600"/>
              <a:gd name="T4" fmla="*/ 1065911 w 21600"/>
              <a:gd name="T5" fmla="*/ 381000 h 21600"/>
              <a:gd name="T6" fmla="*/ 533400 w 21600"/>
              <a:gd name="T7" fmla="*/ 43568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E5EFF6"/>
              </a:gs>
              <a:gs pos="100000">
                <a:srgbClr val="85B2D3"/>
              </a:gs>
            </a:gsLst>
            <a:lin ang="5400000" scaled="1"/>
          </a:gradFill>
          <a:ln w="9525">
            <a:solidFill>
              <a:schemeClr val="bg2"/>
            </a:solidFill>
            <a:miter lim="800000"/>
            <a:headEnd/>
            <a:tailEnd/>
          </a:ln>
          <a:effectLst>
            <a:outerShdw dist="81320" dir="2319588" algn="ctr" rotWithShape="0">
              <a:srgbClr val="C0C0C0"/>
            </a:outerShdw>
          </a:effectLst>
        </p:spPr>
        <p:txBody>
          <a:bodyPr/>
          <a:lstStyle/>
          <a:p>
            <a:endParaRPr lang="en-BR"/>
          </a:p>
        </p:txBody>
      </p:sp>
      <p:sp>
        <p:nvSpPr>
          <p:cNvPr id="58410" name="Text Box 50">
            <a:extLst>
              <a:ext uri="{FF2B5EF4-FFF2-40B4-BE49-F238E27FC236}">
                <a16:creationId xmlns:a16="http://schemas.microsoft.com/office/drawing/2014/main" id="{CCAB84E7-7ABB-DD45-5E72-ED77F53674D2}"/>
              </a:ext>
            </a:extLst>
          </p:cNvPr>
          <p:cNvSpPr txBox="1">
            <a:spLocks noChangeArrowheads="1"/>
          </p:cNvSpPr>
          <p:nvPr/>
        </p:nvSpPr>
        <p:spPr bwMode="auto">
          <a:xfrm>
            <a:off x="7239000" y="48768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800">
                <a:solidFill>
                  <a:srgbClr val="003399"/>
                </a:solidFill>
                <a:latin typeface="Verdana" panose="020B0604030504040204" pitchFamily="34" charset="0"/>
              </a:rPr>
              <a:t>Membros</a:t>
            </a:r>
            <a:endParaRPr lang="en-US" altLang="en-US" sz="1400">
              <a:solidFill>
                <a:srgbClr val="003399"/>
              </a:solidFill>
              <a:latin typeface="Verdana" panose="020B0604030504040204" pitchFamily="34" charset="0"/>
            </a:endParaRPr>
          </a:p>
        </p:txBody>
      </p:sp>
      <p:sp>
        <p:nvSpPr>
          <p:cNvPr id="58411" name="Text Box 51">
            <a:extLst>
              <a:ext uri="{FF2B5EF4-FFF2-40B4-BE49-F238E27FC236}">
                <a16:creationId xmlns:a16="http://schemas.microsoft.com/office/drawing/2014/main" id="{15DA6B8B-2A22-4B90-8402-DA00BE25A4FA}"/>
              </a:ext>
            </a:extLst>
          </p:cNvPr>
          <p:cNvSpPr txBox="1">
            <a:spLocks noChangeArrowheads="1"/>
          </p:cNvSpPr>
          <p:nvPr/>
        </p:nvSpPr>
        <p:spPr bwMode="auto">
          <a:xfrm>
            <a:off x="3860800" y="5257800"/>
            <a:ext cx="2349500" cy="114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100">
                <a:solidFill>
                  <a:srgbClr val="5F5F5F"/>
                </a:solidFill>
                <a:latin typeface="Verdana" panose="020B0604030504040204" pitchFamily="34" charset="0"/>
              </a:rPr>
              <a:t>. Gerar GR</a:t>
            </a:r>
          </a:p>
          <a:p>
            <a:pPr algn="l" eaLnBrk="1" hangingPunct="1">
              <a:lnSpc>
                <a:spcPct val="90000"/>
              </a:lnSpc>
            </a:pPr>
            <a:r>
              <a:rPr lang="pt-BR" altLang="en-US" sz="1100">
                <a:solidFill>
                  <a:srgbClr val="5F5F5F"/>
                </a:solidFill>
                <a:latin typeface="Verdana" panose="020B0604030504040204" pitchFamily="34" charset="0"/>
              </a:rPr>
              <a:t>. Verificar Pagamento</a:t>
            </a:r>
          </a:p>
          <a:p>
            <a:pPr algn="l" eaLnBrk="1" hangingPunct="1">
              <a:lnSpc>
                <a:spcPct val="90000"/>
              </a:lnSpc>
            </a:pPr>
            <a:r>
              <a:rPr lang="pt-BR" altLang="en-US" sz="1100">
                <a:solidFill>
                  <a:srgbClr val="5F5F5F"/>
                </a:solidFill>
                <a:latin typeface="Verdana" panose="020B0604030504040204" pitchFamily="34" charset="0"/>
              </a:rPr>
              <a:t>. Analisar Livro e </a:t>
            </a:r>
          </a:p>
          <a:p>
            <a:pPr algn="l" eaLnBrk="1" hangingPunct="1">
              <a:lnSpc>
                <a:spcPct val="90000"/>
              </a:lnSpc>
            </a:pPr>
            <a:r>
              <a:rPr lang="pt-BR" altLang="en-US" sz="1100">
                <a:solidFill>
                  <a:srgbClr val="5F5F5F"/>
                </a:solidFill>
                <a:latin typeface="Verdana" panose="020B0604030504040204" pitchFamily="34" charset="0"/>
              </a:rPr>
              <a:t>  Requerimento</a:t>
            </a:r>
          </a:p>
          <a:p>
            <a:pPr algn="l" eaLnBrk="1" hangingPunct="1">
              <a:lnSpc>
                <a:spcPct val="90000"/>
              </a:lnSpc>
            </a:pPr>
            <a:r>
              <a:rPr lang="pt-BR" altLang="en-US" sz="1100">
                <a:solidFill>
                  <a:srgbClr val="5F5F5F"/>
                </a:solidFill>
                <a:latin typeface="Verdana" panose="020B0604030504040204" pitchFamily="34" charset="0"/>
              </a:rPr>
              <a:t>. Autenticar Livro</a:t>
            </a:r>
          </a:p>
          <a:p>
            <a:pPr algn="l" eaLnBrk="1" hangingPunct="1">
              <a:lnSpc>
                <a:spcPct val="90000"/>
              </a:lnSpc>
            </a:pPr>
            <a:r>
              <a:rPr lang="pt-BR" altLang="en-US" sz="1100">
                <a:solidFill>
                  <a:srgbClr val="5F5F5F"/>
                </a:solidFill>
                <a:latin typeface="Verdana" panose="020B0604030504040204" pitchFamily="34" charset="0"/>
              </a:rPr>
              <a:t>. Fornecer Situação</a:t>
            </a:r>
          </a:p>
          <a:p>
            <a:pPr algn="l" eaLnBrk="1" hangingPunct="1">
              <a:lnSpc>
                <a:spcPct val="90000"/>
              </a:lnSpc>
            </a:pPr>
            <a:r>
              <a:rPr lang="pt-BR" altLang="en-US" sz="1100">
                <a:solidFill>
                  <a:srgbClr val="5F5F5F"/>
                </a:solidFill>
                <a:latin typeface="Verdana" panose="020B0604030504040204" pitchFamily="34" charset="0"/>
              </a:rPr>
              <a:t>. Atualizar dados no SPED</a:t>
            </a:r>
          </a:p>
        </p:txBody>
      </p:sp>
      <p:sp>
        <p:nvSpPr>
          <p:cNvPr id="58412" name="Text Box 52">
            <a:extLst>
              <a:ext uri="{FF2B5EF4-FFF2-40B4-BE49-F238E27FC236}">
                <a16:creationId xmlns:a16="http://schemas.microsoft.com/office/drawing/2014/main" id="{F96C9C94-8CFD-5114-5E4F-89DC560BE271}"/>
              </a:ext>
            </a:extLst>
          </p:cNvPr>
          <p:cNvSpPr txBox="1">
            <a:spLocks noChangeArrowheads="1"/>
          </p:cNvSpPr>
          <p:nvPr/>
        </p:nvSpPr>
        <p:spPr bwMode="auto">
          <a:xfrm>
            <a:off x="4419600" y="1231900"/>
            <a:ext cx="21336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100">
                <a:solidFill>
                  <a:srgbClr val="5F5F5F"/>
                </a:solidFill>
                <a:latin typeface="Verdana" panose="020B0604030504040204" pitchFamily="34" charset="0"/>
              </a:rPr>
              <a:t>. Validar</a:t>
            </a:r>
          </a:p>
          <a:p>
            <a:pPr algn="l" eaLnBrk="1" hangingPunct="1">
              <a:lnSpc>
                <a:spcPct val="90000"/>
              </a:lnSpc>
            </a:pPr>
            <a:r>
              <a:rPr lang="pt-BR" altLang="en-US" sz="1100">
                <a:solidFill>
                  <a:srgbClr val="5F5F5F"/>
                </a:solidFill>
                <a:latin typeface="Verdana" panose="020B0604030504040204" pitchFamily="34" charset="0"/>
              </a:rPr>
              <a:t>. Receber</a:t>
            </a:r>
          </a:p>
          <a:p>
            <a:pPr algn="l" eaLnBrk="1" hangingPunct="1">
              <a:lnSpc>
                <a:spcPct val="90000"/>
              </a:lnSpc>
            </a:pPr>
            <a:r>
              <a:rPr lang="pt-BR" altLang="en-US" sz="1100">
                <a:solidFill>
                  <a:srgbClr val="5F5F5F"/>
                </a:solidFill>
                <a:latin typeface="Verdana" panose="020B0604030504040204" pitchFamily="34" charset="0"/>
              </a:rPr>
              <a:t>. Fornecer Recibo</a:t>
            </a:r>
          </a:p>
          <a:p>
            <a:pPr algn="l" eaLnBrk="1" hangingPunct="1">
              <a:lnSpc>
                <a:spcPct val="90000"/>
              </a:lnSpc>
            </a:pPr>
            <a:r>
              <a:rPr lang="pt-BR" altLang="en-US" sz="1100">
                <a:solidFill>
                  <a:srgbClr val="5F5F5F"/>
                </a:solidFill>
                <a:latin typeface="Verdana" panose="020B0604030504040204" pitchFamily="34" charset="0"/>
              </a:rPr>
              <a:t>. Fornecer Situação</a:t>
            </a:r>
          </a:p>
        </p:txBody>
      </p:sp>
      <p:sp>
        <p:nvSpPr>
          <p:cNvPr id="58413" name="Text Box 53">
            <a:extLst>
              <a:ext uri="{FF2B5EF4-FFF2-40B4-BE49-F238E27FC236}">
                <a16:creationId xmlns:a16="http://schemas.microsoft.com/office/drawing/2014/main" id="{EE4C7C25-5C25-7D77-F323-12D4976EE7E2}"/>
              </a:ext>
            </a:extLst>
          </p:cNvPr>
          <p:cNvSpPr txBox="1">
            <a:spLocks noChangeArrowheads="1"/>
          </p:cNvSpPr>
          <p:nvPr/>
        </p:nvSpPr>
        <p:spPr bwMode="auto">
          <a:xfrm>
            <a:off x="7239000" y="4114800"/>
            <a:ext cx="11684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latin typeface="Verdana" panose="020B0604030504040204" pitchFamily="34" charset="0"/>
              </a:rPr>
              <a:t>Intranet</a:t>
            </a:r>
          </a:p>
          <a:p>
            <a:pPr eaLnBrk="1" hangingPunct="1"/>
            <a:r>
              <a:rPr lang="pt-BR" altLang="en-US" sz="1000">
                <a:latin typeface="Verdana" panose="020B0604030504040204" pitchFamily="34" charset="0"/>
              </a:rPr>
              <a:t>Internet</a:t>
            </a:r>
          </a:p>
          <a:p>
            <a:pPr eaLnBrk="1" hangingPunct="1"/>
            <a:r>
              <a:rPr lang="pt-BR" altLang="en-US" sz="1000">
                <a:latin typeface="Verdana" panose="020B0604030504040204" pitchFamily="34" charset="0"/>
              </a:rPr>
              <a:t>Extranet</a:t>
            </a:r>
            <a:endParaRPr lang="en-US" altLang="en-US" sz="1000">
              <a:latin typeface="Verdana" panose="020B0604030504040204" pitchFamily="34" charset="0"/>
            </a:endParaRPr>
          </a:p>
        </p:txBody>
      </p:sp>
      <p:sp>
        <p:nvSpPr>
          <p:cNvPr id="58414" name="Line 54">
            <a:extLst>
              <a:ext uri="{FF2B5EF4-FFF2-40B4-BE49-F238E27FC236}">
                <a16:creationId xmlns:a16="http://schemas.microsoft.com/office/drawing/2014/main" id="{0DFAC18F-316B-68E9-4E16-1BDE8E5BE795}"/>
              </a:ext>
            </a:extLst>
          </p:cNvPr>
          <p:cNvSpPr>
            <a:spLocks noChangeShapeType="1"/>
          </p:cNvSpPr>
          <p:nvPr/>
        </p:nvSpPr>
        <p:spPr bwMode="auto">
          <a:xfrm>
            <a:off x="1676400" y="3429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15" name="Line 55">
            <a:extLst>
              <a:ext uri="{FF2B5EF4-FFF2-40B4-BE49-F238E27FC236}">
                <a16:creationId xmlns:a16="http://schemas.microsoft.com/office/drawing/2014/main" id="{1D7541E3-34E6-196E-DE41-23EDC558FF02}"/>
              </a:ext>
            </a:extLst>
          </p:cNvPr>
          <p:cNvSpPr>
            <a:spLocks noChangeShapeType="1"/>
          </p:cNvSpPr>
          <p:nvPr/>
        </p:nvSpPr>
        <p:spPr bwMode="auto">
          <a:xfrm flipV="1">
            <a:off x="2514600" y="4800600"/>
            <a:ext cx="91440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58416" name="Text Box 56">
            <a:extLst>
              <a:ext uri="{FF2B5EF4-FFF2-40B4-BE49-F238E27FC236}">
                <a16:creationId xmlns:a16="http://schemas.microsoft.com/office/drawing/2014/main" id="{EBB690E5-0D94-E638-5979-AF3E1964A97E}"/>
              </a:ext>
            </a:extLst>
          </p:cNvPr>
          <p:cNvSpPr txBox="1">
            <a:spLocks noChangeArrowheads="1"/>
          </p:cNvSpPr>
          <p:nvPr/>
        </p:nvSpPr>
        <p:spPr bwMode="auto">
          <a:xfrm>
            <a:off x="5334000" y="3124200"/>
            <a:ext cx="2362200" cy="99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100">
                <a:solidFill>
                  <a:srgbClr val="5F5F5F"/>
                </a:solidFill>
                <a:latin typeface="Verdana" panose="020B0604030504040204" pitchFamily="34" charset="0"/>
              </a:rPr>
              <a:t>. Enviar Requerimento/    </a:t>
            </a:r>
            <a:r>
              <a:rPr lang="pt-BR" altLang="en-US" sz="1100">
                <a:solidFill>
                  <a:schemeClr val="bg1"/>
                </a:solidFill>
                <a:latin typeface="Verdana" panose="020B0604030504040204" pitchFamily="34" charset="0"/>
              </a:rPr>
              <a:t>/</a:t>
            </a:r>
            <a:r>
              <a:rPr lang="pt-BR" altLang="en-US" sz="1100">
                <a:solidFill>
                  <a:srgbClr val="5F5F5F"/>
                </a:solidFill>
                <a:latin typeface="Verdana" panose="020B0604030504040204" pitchFamily="34" charset="0"/>
              </a:rPr>
              <a:t>Protocolo/Dados do livro</a:t>
            </a:r>
          </a:p>
          <a:p>
            <a:pPr algn="l" eaLnBrk="1" hangingPunct="1">
              <a:lnSpc>
                <a:spcPct val="90000"/>
              </a:lnSpc>
            </a:pPr>
            <a:r>
              <a:rPr lang="pt-BR" altLang="en-US" sz="1100">
                <a:solidFill>
                  <a:srgbClr val="5F5F5F"/>
                </a:solidFill>
                <a:latin typeface="Verdana" panose="020B0604030504040204" pitchFamily="34" charset="0"/>
              </a:rPr>
              <a:t>. Receber </a:t>
            </a:r>
          </a:p>
          <a:p>
            <a:pPr algn="l" eaLnBrk="1" hangingPunct="1">
              <a:lnSpc>
                <a:spcPct val="90000"/>
              </a:lnSpc>
            </a:pPr>
            <a:r>
              <a:rPr lang="pt-BR" altLang="en-US" sz="1100">
                <a:solidFill>
                  <a:srgbClr val="5F5F5F"/>
                </a:solidFill>
                <a:latin typeface="Verdana" panose="020B0604030504040204" pitchFamily="34" charset="0"/>
              </a:rPr>
              <a:t>  Autenticação/ </a:t>
            </a:r>
          </a:p>
          <a:p>
            <a:pPr algn="l" eaLnBrk="1" hangingPunct="1">
              <a:lnSpc>
                <a:spcPct val="90000"/>
              </a:lnSpc>
            </a:pPr>
            <a:r>
              <a:rPr lang="pt-BR" altLang="en-US" sz="1100">
                <a:solidFill>
                  <a:srgbClr val="5F5F5F"/>
                </a:solidFill>
                <a:latin typeface="Verdana" panose="020B0604030504040204" pitchFamily="34" charset="0"/>
              </a:rPr>
              <a:t>  Exigência</a:t>
            </a:r>
          </a:p>
          <a:p>
            <a:pPr algn="l" eaLnBrk="1" hangingPunct="1">
              <a:lnSpc>
                <a:spcPct val="90000"/>
              </a:lnSpc>
            </a:pPr>
            <a:endParaRPr lang="pt-BR" altLang="en-US" sz="1100">
              <a:solidFill>
                <a:srgbClr val="5F5F5F"/>
              </a:solidFill>
              <a:latin typeface="Verdana" panose="020B0604030504040204" pitchFamily="34" charset="0"/>
            </a:endParaRPr>
          </a:p>
        </p:txBody>
      </p:sp>
      <p:graphicFrame>
        <p:nvGraphicFramePr>
          <p:cNvPr id="58417" name="Object 57">
            <a:extLst>
              <a:ext uri="{FF2B5EF4-FFF2-40B4-BE49-F238E27FC236}">
                <a16:creationId xmlns:a16="http://schemas.microsoft.com/office/drawing/2014/main" id="{0D5DEFD3-CEFE-0147-E818-B3AB71639F26}"/>
              </a:ext>
            </a:extLst>
          </p:cNvPr>
          <p:cNvGraphicFramePr>
            <a:graphicFrameLocks noChangeAspect="1"/>
          </p:cNvGraphicFramePr>
          <p:nvPr/>
        </p:nvGraphicFramePr>
        <p:xfrm>
          <a:off x="1193800" y="2895600"/>
          <a:ext cx="990600" cy="990600"/>
        </p:xfrm>
        <a:graphic>
          <a:graphicData uri="http://schemas.openxmlformats.org/presentationml/2006/ole">
            <mc:AlternateContent xmlns:mc="http://schemas.openxmlformats.org/markup-compatibility/2006">
              <mc:Choice xmlns:v="urn:schemas-microsoft-com:vml" Requires="v">
                <p:oleObj name="Imagem de bitmap" r:id="rId9" imgW="850900" imgH="850900" progId="Paint.Picture">
                  <p:embed/>
                </p:oleObj>
              </mc:Choice>
              <mc:Fallback>
                <p:oleObj name="Imagem de bitmap" r:id="rId9" imgW="850900" imgH="850900" progId="Paint.Picture">
                  <p:embed/>
                  <p:pic>
                    <p:nvPicPr>
                      <p:cNvPr id="0" name="Object 5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93800" y="2895600"/>
                        <a:ext cx="990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418" name="AutoShape 58">
            <a:extLst>
              <a:ext uri="{FF2B5EF4-FFF2-40B4-BE49-F238E27FC236}">
                <a16:creationId xmlns:a16="http://schemas.microsoft.com/office/drawing/2014/main" id="{6F141B73-22D9-F4D6-36CE-B8128B87540E}"/>
              </a:ext>
            </a:extLst>
          </p:cNvPr>
          <p:cNvSpPr>
            <a:spLocks noChangeArrowheads="1"/>
          </p:cNvSpPr>
          <p:nvPr/>
        </p:nvSpPr>
        <p:spPr bwMode="auto">
          <a:xfrm>
            <a:off x="6629400" y="5181600"/>
            <a:ext cx="2362200" cy="1371600"/>
          </a:xfrm>
          <a:prstGeom prst="roundRect">
            <a:avLst>
              <a:gd name="adj" fmla="val 3426"/>
            </a:avLst>
          </a:prstGeom>
          <a:solidFill>
            <a:srgbClr val="EAEAEA">
              <a:alpha val="50195"/>
            </a:srgbClr>
          </a:soli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419" name="Text Box 59">
            <a:extLst>
              <a:ext uri="{FF2B5EF4-FFF2-40B4-BE49-F238E27FC236}">
                <a16:creationId xmlns:a16="http://schemas.microsoft.com/office/drawing/2014/main" id="{597890CA-E4D2-EA83-5843-CD0AC8599B50}"/>
              </a:ext>
            </a:extLst>
          </p:cNvPr>
          <p:cNvSpPr txBox="1">
            <a:spLocks noChangeArrowheads="1"/>
          </p:cNvSpPr>
          <p:nvPr/>
        </p:nvSpPr>
        <p:spPr bwMode="auto">
          <a:xfrm>
            <a:off x="6553200" y="5334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solidFill>
                  <a:srgbClr val="003399"/>
                </a:solidFill>
                <a:latin typeface="Verdana" panose="020B0604030504040204" pitchFamily="34" charset="0"/>
              </a:rPr>
              <a:t>BACEN</a:t>
            </a:r>
            <a:endParaRPr lang="en-US" altLang="en-US" sz="1000">
              <a:solidFill>
                <a:srgbClr val="003399"/>
              </a:solidFill>
              <a:latin typeface="Verdana" panose="020B0604030504040204" pitchFamily="34" charset="0"/>
            </a:endParaRPr>
          </a:p>
        </p:txBody>
      </p:sp>
      <p:sp>
        <p:nvSpPr>
          <p:cNvPr id="58420" name="Text Box 60">
            <a:extLst>
              <a:ext uri="{FF2B5EF4-FFF2-40B4-BE49-F238E27FC236}">
                <a16:creationId xmlns:a16="http://schemas.microsoft.com/office/drawing/2014/main" id="{F6BAE6A5-8DB1-2C11-5974-1C5247BE0739}"/>
              </a:ext>
            </a:extLst>
          </p:cNvPr>
          <p:cNvSpPr txBox="1">
            <a:spLocks noChangeArrowheads="1"/>
          </p:cNvSpPr>
          <p:nvPr/>
        </p:nvSpPr>
        <p:spPr bwMode="auto">
          <a:xfrm>
            <a:off x="6858000" y="56388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solidFill>
                  <a:srgbClr val="003399"/>
                </a:solidFill>
                <a:latin typeface="Verdana" panose="020B0604030504040204" pitchFamily="34" charset="0"/>
              </a:rPr>
              <a:t>DNRC</a:t>
            </a:r>
            <a:endParaRPr lang="en-US" altLang="en-US" sz="1000">
              <a:solidFill>
                <a:srgbClr val="003399"/>
              </a:solidFill>
              <a:latin typeface="Verdana" panose="020B0604030504040204" pitchFamily="34" charset="0"/>
            </a:endParaRPr>
          </a:p>
        </p:txBody>
      </p:sp>
      <p:sp>
        <p:nvSpPr>
          <p:cNvPr id="58421" name="Text Box 61">
            <a:extLst>
              <a:ext uri="{FF2B5EF4-FFF2-40B4-BE49-F238E27FC236}">
                <a16:creationId xmlns:a16="http://schemas.microsoft.com/office/drawing/2014/main" id="{B2522D76-B110-0BE8-F809-849B0918DBE0}"/>
              </a:ext>
            </a:extLst>
          </p:cNvPr>
          <p:cNvSpPr txBox="1">
            <a:spLocks noChangeArrowheads="1"/>
          </p:cNvSpPr>
          <p:nvPr/>
        </p:nvSpPr>
        <p:spPr bwMode="auto">
          <a:xfrm>
            <a:off x="7239000" y="58674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solidFill>
                  <a:srgbClr val="003399"/>
                </a:solidFill>
                <a:latin typeface="Verdana" panose="020B0604030504040204" pitchFamily="34" charset="0"/>
              </a:rPr>
              <a:t>SEFAZ</a:t>
            </a:r>
            <a:endParaRPr lang="en-US" altLang="en-US" sz="1000">
              <a:solidFill>
                <a:srgbClr val="003399"/>
              </a:solidFill>
              <a:latin typeface="Verdana" panose="020B0604030504040204" pitchFamily="34" charset="0"/>
            </a:endParaRPr>
          </a:p>
        </p:txBody>
      </p:sp>
      <p:sp>
        <p:nvSpPr>
          <p:cNvPr id="58422" name="Text Box 62">
            <a:extLst>
              <a:ext uri="{FF2B5EF4-FFF2-40B4-BE49-F238E27FC236}">
                <a16:creationId xmlns:a16="http://schemas.microsoft.com/office/drawing/2014/main" id="{3271DFC1-8E61-8EAB-B5B2-F104B51A365A}"/>
              </a:ext>
            </a:extLst>
          </p:cNvPr>
          <p:cNvSpPr txBox="1">
            <a:spLocks noChangeArrowheads="1"/>
          </p:cNvSpPr>
          <p:nvPr/>
        </p:nvSpPr>
        <p:spPr bwMode="auto">
          <a:xfrm>
            <a:off x="7620000" y="6096000"/>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solidFill>
                  <a:srgbClr val="003399"/>
                </a:solidFill>
                <a:latin typeface="Verdana" panose="020B0604030504040204" pitchFamily="34" charset="0"/>
              </a:rPr>
              <a:t>SRF</a:t>
            </a:r>
            <a:endParaRPr lang="en-US" altLang="en-US" sz="1000">
              <a:solidFill>
                <a:srgbClr val="003399"/>
              </a:solidFill>
              <a:latin typeface="Verdana" panose="020B0604030504040204" pitchFamily="34" charset="0"/>
            </a:endParaRPr>
          </a:p>
        </p:txBody>
      </p:sp>
      <p:sp>
        <p:nvSpPr>
          <p:cNvPr id="58423" name="Text Box 63">
            <a:extLst>
              <a:ext uri="{FF2B5EF4-FFF2-40B4-BE49-F238E27FC236}">
                <a16:creationId xmlns:a16="http://schemas.microsoft.com/office/drawing/2014/main" id="{B11E864A-5883-0C98-E52E-5C3226106944}"/>
              </a:ext>
            </a:extLst>
          </p:cNvPr>
          <p:cNvSpPr txBox="1">
            <a:spLocks noChangeArrowheads="1"/>
          </p:cNvSpPr>
          <p:nvPr/>
        </p:nvSpPr>
        <p:spPr bwMode="auto">
          <a:xfrm>
            <a:off x="7924800" y="6324600"/>
            <a:ext cx="914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solidFill>
                  <a:srgbClr val="003399"/>
                </a:solidFill>
                <a:latin typeface="Verdana" panose="020B0604030504040204" pitchFamily="34" charset="0"/>
              </a:rPr>
              <a:t>OUTROS</a:t>
            </a:r>
            <a:endParaRPr lang="en-US" altLang="en-US" sz="1000">
              <a:solidFill>
                <a:srgbClr val="003399"/>
              </a:solidFill>
              <a:latin typeface="Verdana" panose="020B0604030504040204" pitchFamily="34" charset="0"/>
            </a:endParaRPr>
          </a:p>
        </p:txBody>
      </p:sp>
      <p:pic>
        <p:nvPicPr>
          <p:cNvPr id="58424" name="Picture 64">
            <a:extLst>
              <a:ext uri="{FF2B5EF4-FFF2-40B4-BE49-F238E27FC236}">
                <a16:creationId xmlns:a16="http://schemas.microsoft.com/office/drawing/2014/main" id="{F6FCF0E6-40A9-1796-3109-F3B5F2F9686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162800" y="5181600"/>
            <a:ext cx="13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5" name="Picture 65">
            <a:extLst>
              <a:ext uri="{FF2B5EF4-FFF2-40B4-BE49-F238E27FC236}">
                <a16:creationId xmlns:a16="http://schemas.microsoft.com/office/drawing/2014/main" id="{5BFC7043-4D40-6068-B505-C420D600FA7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153400" y="5943600"/>
            <a:ext cx="13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6" name="Picture 66">
            <a:extLst>
              <a:ext uri="{FF2B5EF4-FFF2-40B4-BE49-F238E27FC236}">
                <a16:creationId xmlns:a16="http://schemas.microsoft.com/office/drawing/2014/main" id="{7052CDFE-472D-7015-4D5D-99B6CB2CBA8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848600" y="5715000"/>
            <a:ext cx="13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7" name="Picture 67">
            <a:extLst>
              <a:ext uri="{FF2B5EF4-FFF2-40B4-BE49-F238E27FC236}">
                <a16:creationId xmlns:a16="http://schemas.microsoft.com/office/drawing/2014/main" id="{89CE1E88-4C05-44A9-7B5D-046602BD950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467600" y="5486400"/>
            <a:ext cx="13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428" name="Picture 68">
            <a:extLst>
              <a:ext uri="{FF2B5EF4-FFF2-40B4-BE49-F238E27FC236}">
                <a16:creationId xmlns:a16="http://schemas.microsoft.com/office/drawing/2014/main" id="{71DC4920-44ED-304B-61AC-3F9C5368365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8763000" y="6172200"/>
            <a:ext cx="134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29" name="Line 69">
            <a:extLst>
              <a:ext uri="{FF2B5EF4-FFF2-40B4-BE49-F238E27FC236}">
                <a16:creationId xmlns:a16="http://schemas.microsoft.com/office/drawing/2014/main" id="{3D4881E9-AA88-36F0-18BE-8B776FFA3DD6}"/>
              </a:ext>
            </a:extLst>
          </p:cNvPr>
          <p:cNvSpPr>
            <a:spLocks noChangeShapeType="1"/>
          </p:cNvSpPr>
          <p:nvPr/>
        </p:nvSpPr>
        <p:spPr bwMode="auto">
          <a:xfrm>
            <a:off x="2108200" y="3505200"/>
            <a:ext cx="152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30" name="Text Box 70">
            <a:extLst>
              <a:ext uri="{FF2B5EF4-FFF2-40B4-BE49-F238E27FC236}">
                <a16:creationId xmlns:a16="http://schemas.microsoft.com/office/drawing/2014/main" id="{FFE82D12-99B1-8432-0C00-1E566E3085A3}"/>
              </a:ext>
            </a:extLst>
          </p:cNvPr>
          <p:cNvSpPr txBox="1">
            <a:spLocks noChangeArrowheads="1"/>
          </p:cNvSpPr>
          <p:nvPr/>
        </p:nvSpPr>
        <p:spPr bwMode="auto">
          <a:xfrm>
            <a:off x="1930400" y="3429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000">
                <a:latin typeface="Verdana" panose="020B0604030504040204" pitchFamily="34" charset="0"/>
              </a:rPr>
              <a:t>Reque-</a:t>
            </a:r>
          </a:p>
          <a:p>
            <a:pPr eaLnBrk="1" hangingPunct="1"/>
            <a:r>
              <a:rPr lang="pt-BR" altLang="en-US" sz="1000">
                <a:latin typeface="Verdana" panose="020B0604030504040204" pitchFamily="34" charset="0"/>
              </a:rPr>
              <a:t>rimento</a:t>
            </a:r>
            <a:endParaRPr lang="en-US" altLang="en-US" sz="1000">
              <a:latin typeface="Verdana" panose="020B0604030504040204" pitchFamily="34" charset="0"/>
            </a:endParaRPr>
          </a:p>
        </p:txBody>
      </p:sp>
      <p:sp>
        <p:nvSpPr>
          <p:cNvPr id="58431" name="Line 71">
            <a:extLst>
              <a:ext uri="{FF2B5EF4-FFF2-40B4-BE49-F238E27FC236}">
                <a16:creationId xmlns:a16="http://schemas.microsoft.com/office/drawing/2014/main" id="{1F808A80-E32F-C555-0EEE-4CADC50D309B}"/>
              </a:ext>
            </a:extLst>
          </p:cNvPr>
          <p:cNvSpPr>
            <a:spLocks noChangeShapeType="1"/>
          </p:cNvSpPr>
          <p:nvPr/>
        </p:nvSpPr>
        <p:spPr bwMode="auto">
          <a:xfrm>
            <a:off x="1117600" y="30480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32" name="Line 72">
            <a:extLst>
              <a:ext uri="{FF2B5EF4-FFF2-40B4-BE49-F238E27FC236}">
                <a16:creationId xmlns:a16="http://schemas.microsoft.com/office/drawing/2014/main" id="{39495951-1049-DDE0-7E65-E22E9BD71C23}"/>
              </a:ext>
            </a:extLst>
          </p:cNvPr>
          <p:cNvSpPr>
            <a:spLocks noChangeShapeType="1"/>
          </p:cNvSpPr>
          <p:nvPr/>
        </p:nvSpPr>
        <p:spPr bwMode="auto">
          <a:xfrm>
            <a:off x="1727200" y="2882900"/>
            <a:ext cx="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33" name="Line 73">
            <a:extLst>
              <a:ext uri="{FF2B5EF4-FFF2-40B4-BE49-F238E27FC236}">
                <a16:creationId xmlns:a16="http://schemas.microsoft.com/office/drawing/2014/main" id="{FD46EC0A-6196-A93F-F9CA-4594FEB7EF8D}"/>
              </a:ext>
            </a:extLst>
          </p:cNvPr>
          <p:cNvSpPr>
            <a:spLocks noChangeShapeType="1"/>
          </p:cNvSpPr>
          <p:nvPr/>
        </p:nvSpPr>
        <p:spPr bwMode="auto">
          <a:xfrm>
            <a:off x="1727200" y="1981200"/>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34" name="Oval 74">
            <a:extLst>
              <a:ext uri="{FF2B5EF4-FFF2-40B4-BE49-F238E27FC236}">
                <a16:creationId xmlns:a16="http://schemas.microsoft.com/office/drawing/2014/main" id="{FC5F5D1E-93F6-BF94-4A37-39BB094B4367}"/>
              </a:ext>
            </a:extLst>
          </p:cNvPr>
          <p:cNvSpPr>
            <a:spLocks noChangeArrowheads="1"/>
          </p:cNvSpPr>
          <p:nvPr/>
        </p:nvSpPr>
        <p:spPr bwMode="auto">
          <a:xfrm>
            <a:off x="7315200" y="3429000"/>
            <a:ext cx="1208088" cy="371475"/>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58435" name="Picture 75">
            <a:extLst>
              <a:ext uri="{FF2B5EF4-FFF2-40B4-BE49-F238E27FC236}">
                <a16:creationId xmlns:a16="http://schemas.microsoft.com/office/drawing/2014/main" id="{9E3B6E70-0002-92D7-26D4-3B1541C668FB}"/>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20000" y="2743200"/>
            <a:ext cx="4397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36" name="Line 76">
            <a:extLst>
              <a:ext uri="{FF2B5EF4-FFF2-40B4-BE49-F238E27FC236}">
                <a16:creationId xmlns:a16="http://schemas.microsoft.com/office/drawing/2014/main" id="{AE71893C-BEFC-3016-1C14-58939AA7ABCA}"/>
              </a:ext>
            </a:extLst>
          </p:cNvPr>
          <p:cNvSpPr>
            <a:spLocks noChangeShapeType="1"/>
          </p:cNvSpPr>
          <p:nvPr/>
        </p:nvSpPr>
        <p:spPr bwMode="auto">
          <a:xfrm>
            <a:off x="7772400" y="38100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37" name="Line 77">
            <a:extLst>
              <a:ext uri="{FF2B5EF4-FFF2-40B4-BE49-F238E27FC236}">
                <a16:creationId xmlns:a16="http://schemas.microsoft.com/office/drawing/2014/main" id="{79FF66F8-DC49-30E5-6C1F-4397FCB59677}"/>
              </a:ext>
            </a:extLst>
          </p:cNvPr>
          <p:cNvSpPr>
            <a:spLocks noChangeShapeType="1"/>
          </p:cNvSpPr>
          <p:nvPr/>
        </p:nvSpPr>
        <p:spPr bwMode="auto">
          <a:xfrm>
            <a:off x="5943600" y="4495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38" name="Line 78">
            <a:extLst>
              <a:ext uri="{FF2B5EF4-FFF2-40B4-BE49-F238E27FC236}">
                <a16:creationId xmlns:a16="http://schemas.microsoft.com/office/drawing/2014/main" id="{BE99CB6D-CBFE-4C2A-39A6-5F6E8BAA4832}"/>
              </a:ext>
            </a:extLst>
          </p:cNvPr>
          <p:cNvSpPr>
            <a:spLocks noChangeShapeType="1"/>
          </p:cNvSpPr>
          <p:nvPr/>
        </p:nvSpPr>
        <p:spPr bwMode="auto">
          <a:xfrm>
            <a:off x="6096000" y="4495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39" name="Line 79">
            <a:extLst>
              <a:ext uri="{FF2B5EF4-FFF2-40B4-BE49-F238E27FC236}">
                <a16:creationId xmlns:a16="http://schemas.microsoft.com/office/drawing/2014/main" id="{2ED779A5-0D11-BD0F-BEE8-B0BC4A746E73}"/>
              </a:ext>
            </a:extLst>
          </p:cNvPr>
          <p:cNvSpPr>
            <a:spLocks noChangeShapeType="1"/>
          </p:cNvSpPr>
          <p:nvPr/>
        </p:nvSpPr>
        <p:spPr bwMode="auto">
          <a:xfrm flipH="1">
            <a:off x="7086600" y="4495800"/>
            <a:ext cx="152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40" name="Line 80">
            <a:extLst>
              <a:ext uri="{FF2B5EF4-FFF2-40B4-BE49-F238E27FC236}">
                <a16:creationId xmlns:a16="http://schemas.microsoft.com/office/drawing/2014/main" id="{851E24A9-6A58-17BF-D6A1-A7D20772FA5F}"/>
              </a:ext>
            </a:extLst>
          </p:cNvPr>
          <p:cNvSpPr>
            <a:spLocks noChangeShapeType="1"/>
          </p:cNvSpPr>
          <p:nvPr/>
        </p:nvSpPr>
        <p:spPr bwMode="auto">
          <a:xfrm>
            <a:off x="7086600" y="44958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pic>
        <p:nvPicPr>
          <p:cNvPr id="58441" name="Picture 81">
            <a:extLst>
              <a:ext uri="{FF2B5EF4-FFF2-40B4-BE49-F238E27FC236}">
                <a16:creationId xmlns:a16="http://schemas.microsoft.com/office/drawing/2014/main" id="{4AA0F392-2E05-76E8-FA40-7EB19D528936}"/>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117600" y="1219200"/>
            <a:ext cx="53975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42" name="AutoShape 82">
            <a:extLst>
              <a:ext uri="{FF2B5EF4-FFF2-40B4-BE49-F238E27FC236}">
                <a16:creationId xmlns:a16="http://schemas.microsoft.com/office/drawing/2014/main" id="{294B466A-29C1-4F26-A9D1-70F4941890DB}"/>
              </a:ext>
            </a:extLst>
          </p:cNvPr>
          <p:cNvSpPr>
            <a:spLocks noChangeArrowheads="1"/>
          </p:cNvSpPr>
          <p:nvPr/>
        </p:nvSpPr>
        <p:spPr bwMode="auto">
          <a:xfrm>
            <a:off x="228600" y="5562600"/>
            <a:ext cx="2667000" cy="838200"/>
          </a:xfrm>
          <a:prstGeom prst="roundRect">
            <a:avLst>
              <a:gd name="adj" fmla="val 6088"/>
            </a:avLst>
          </a:prstGeom>
          <a:solidFill>
            <a:srgbClr val="EAEAEA">
              <a:alpha val="50195"/>
            </a:srgbClr>
          </a:soli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58443" name="Picture 83">
            <a:extLst>
              <a:ext uri="{FF2B5EF4-FFF2-40B4-BE49-F238E27FC236}">
                <a16:creationId xmlns:a16="http://schemas.microsoft.com/office/drawing/2014/main" id="{093AF596-940B-D1EE-C9F1-DF3A1A35F0FD}"/>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066800" y="5791200"/>
            <a:ext cx="9937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44" name="Line 84">
            <a:extLst>
              <a:ext uri="{FF2B5EF4-FFF2-40B4-BE49-F238E27FC236}">
                <a16:creationId xmlns:a16="http://schemas.microsoft.com/office/drawing/2014/main" id="{FF66C4FC-B05D-F839-C411-95091F3C9BDB}"/>
              </a:ext>
            </a:extLst>
          </p:cNvPr>
          <p:cNvSpPr>
            <a:spLocks noChangeShapeType="1"/>
          </p:cNvSpPr>
          <p:nvPr/>
        </p:nvSpPr>
        <p:spPr bwMode="auto">
          <a:xfrm flipV="1">
            <a:off x="2362200" y="5867400"/>
            <a:ext cx="106680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58445" name="Oval 85">
            <a:extLst>
              <a:ext uri="{FF2B5EF4-FFF2-40B4-BE49-F238E27FC236}">
                <a16:creationId xmlns:a16="http://schemas.microsoft.com/office/drawing/2014/main" id="{17AF1AD7-0E29-C0E3-4BFC-99AE12C6303F}"/>
              </a:ext>
            </a:extLst>
          </p:cNvPr>
          <p:cNvSpPr>
            <a:spLocks noChangeArrowheads="1"/>
          </p:cNvSpPr>
          <p:nvPr/>
        </p:nvSpPr>
        <p:spPr bwMode="auto">
          <a:xfrm>
            <a:off x="533400" y="4724400"/>
            <a:ext cx="685800" cy="304800"/>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58446" name="Picture 86">
            <a:extLst>
              <a:ext uri="{FF2B5EF4-FFF2-40B4-BE49-F238E27FC236}">
                <a16:creationId xmlns:a16="http://schemas.microsoft.com/office/drawing/2014/main" id="{FB12E64C-352B-55C7-F1AE-978D02309CC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2000" y="4191000"/>
            <a:ext cx="304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447" name="Text Box 87">
            <a:extLst>
              <a:ext uri="{FF2B5EF4-FFF2-40B4-BE49-F238E27FC236}">
                <a16:creationId xmlns:a16="http://schemas.microsoft.com/office/drawing/2014/main" id="{16227E34-C5AD-42A1-1677-2F8E97229EC7}"/>
              </a:ext>
            </a:extLst>
          </p:cNvPr>
          <p:cNvSpPr txBox="1">
            <a:spLocks noChangeArrowheads="1"/>
          </p:cNvSpPr>
          <p:nvPr/>
        </p:nvSpPr>
        <p:spPr bwMode="auto">
          <a:xfrm>
            <a:off x="152400" y="5562600"/>
            <a:ext cx="11430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000" b="0">
                <a:latin typeface="Verdana" panose="020B0604030504040204" pitchFamily="34" charset="0"/>
              </a:rPr>
              <a:t>. </a:t>
            </a:r>
            <a:r>
              <a:rPr lang="pt-BR" altLang="en-US" sz="1100">
                <a:solidFill>
                  <a:srgbClr val="5F5F5F"/>
                </a:solidFill>
                <a:latin typeface="Verdana" panose="020B0604030504040204" pitchFamily="34" charset="0"/>
              </a:rPr>
              <a:t>Consulta</a:t>
            </a:r>
          </a:p>
          <a:p>
            <a:pPr algn="l" eaLnBrk="1" hangingPunct="1"/>
            <a:r>
              <a:rPr lang="pt-BR" altLang="en-US" sz="1100">
                <a:solidFill>
                  <a:srgbClr val="5F5F5F"/>
                </a:solidFill>
                <a:latin typeface="Verdana" panose="020B0604030504040204" pitchFamily="34" charset="0"/>
              </a:rPr>
              <a:t>  Web</a:t>
            </a:r>
          </a:p>
          <a:p>
            <a:pPr algn="l" eaLnBrk="1" hangingPunct="1"/>
            <a:r>
              <a:rPr lang="en-US" altLang="en-US" sz="1100">
                <a:solidFill>
                  <a:srgbClr val="5F5F5F"/>
                </a:solidFill>
                <a:latin typeface="Verdana" panose="020B0604030504040204" pitchFamily="34" charset="0"/>
              </a:rPr>
              <a:t>(situação)</a:t>
            </a:r>
          </a:p>
        </p:txBody>
      </p:sp>
      <p:sp>
        <p:nvSpPr>
          <p:cNvPr id="58448" name="Line 88">
            <a:extLst>
              <a:ext uri="{FF2B5EF4-FFF2-40B4-BE49-F238E27FC236}">
                <a16:creationId xmlns:a16="http://schemas.microsoft.com/office/drawing/2014/main" id="{78CCAB5F-73A4-D812-8A7B-21D6AB6260D6}"/>
              </a:ext>
            </a:extLst>
          </p:cNvPr>
          <p:cNvSpPr>
            <a:spLocks noChangeShapeType="1"/>
          </p:cNvSpPr>
          <p:nvPr/>
        </p:nvSpPr>
        <p:spPr bwMode="auto">
          <a:xfrm flipH="1" flipV="1">
            <a:off x="7543800" y="2209800"/>
            <a:ext cx="30480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58449" name="Line 89">
            <a:extLst>
              <a:ext uri="{FF2B5EF4-FFF2-40B4-BE49-F238E27FC236}">
                <a16:creationId xmlns:a16="http://schemas.microsoft.com/office/drawing/2014/main" id="{DF89B5FF-A5F1-FE14-8F2A-A572198F4A40}"/>
              </a:ext>
            </a:extLst>
          </p:cNvPr>
          <p:cNvSpPr>
            <a:spLocks noChangeShapeType="1"/>
          </p:cNvSpPr>
          <p:nvPr/>
        </p:nvSpPr>
        <p:spPr bwMode="auto">
          <a:xfrm flipV="1">
            <a:off x="3733800" y="2819400"/>
            <a:ext cx="0" cy="25908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58450" name="Line 90">
            <a:extLst>
              <a:ext uri="{FF2B5EF4-FFF2-40B4-BE49-F238E27FC236}">
                <a16:creationId xmlns:a16="http://schemas.microsoft.com/office/drawing/2014/main" id="{82384EBC-C52D-B5D6-FECE-1D82E6EA6DDD}"/>
              </a:ext>
            </a:extLst>
          </p:cNvPr>
          <p:cNvSpPr>
            <a:spLocks noChangeShapeType="1"/>
          </p:cNvSpPr>
          <p:nvPr/>
        </p:nvSpPr>
        <p:spPr bwMode="auto">
          <a:xfrm flipV="1">
            <a:off x="3733800" y="5410200"/>
            <a:ext cx="22860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grpSp>
        <p:nvGrpSpPr>
          <p:cNvPr id="58451" name="Group 91">
            <a:extLst>
              <a:ext uri="{FF2B5EF4-FFF2-40B4-BE49-F238E27FC236}">
                <a16:creationId xmlns:a16="http://schemas.microsoft.com/office/drawing/2014/main" id="{45C69EF4-FB7D-659F-2ECC-9C4D89CD6D20}"/>
              </a:ext>
            </a:extLst>
          </p:cNvPr>
          <p:cNvGrpSpPr>
            <a:grpSpLocks/>
          </p:cNvGrpSpPr>
          <p:nvPr/>
        </p:nvGrpSpPr>
        <p:grpSpPr bwMode="auto">
          <a:xfrm>
            <a:off x="5486400" y="5791200"/>
            <a:ext cx="152400" cy="263525"/>
            <a:chOff x="4667" y="1840"/>
            <a:chExt cx="496" cy="889"/>
          </a:xfrm>
        </p:grpSpPr>
        <p:sp>
          <p:nvSpPr>
            <p:cNvPr id="58453" name="AutoShape 92">
              <a:hlinkClick r:id="rId3" action="ppaction://hlinksldjump"/>
              <a:extLst>
                <a:ext uri="{FF2B5EF4-FFF2-40B4-BE49-F238E27FC236}">
                  <a16:creationId xmlns:a16="http://schemas.microsoft.com/office/drawing/2014/main" id="{5CEAB5D2-5680-311A-2713-E09C9C13806C}"/>
                </a:ext>
              </a:extLst>
            </p:cNvPr>
            <p:cNvSpPr>
              <a:spLocks noChangeArrowheads="1"/>
            </p:cNvSpPr>
            <p:nvPr/>
          </p:nvSpPr>
          <p:spPr bwMode="auto">
            <a:xfrm>
              <a:off x="4667" y="1840"/>
              <a:ext cx="496" cy="624"/>
            </a:xfrm>
            <a:prstGeom prst="flowChartMagneticDisk">
              <a:avLst/>
            </a:prstGeom>
            <a:gradFill rotWithShape="0">
              <a:gsLst>
                <a:gs pos="0">
                  <a:srgbClr val="FF3300"/>
                </a:gs>
                <a:gs pos="100000">
                  <a:srgbClr val="5C1200"/>
                </a:gs>
              </a:gsLst>
              <a:lin ang="0" scaled="1"/>
            </a:gra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58454" name="Rectangle 93">
              <a:extLst>
                <a:ext uri="{FF2B5EF4-FFF2-40B4-BE49-F238E27FC236}">
                  <a16:creationId xmlns:a16="http://schemas.microsoft.com/office/drawing/2014/main" id="{E8A08337-420A-9071-3DC1-6C70DB1F62B0}"/>
                </a:ext>
              </a:extLst>
            </p:cNvPr>
            <p:cNvSpPr>
              <a:spLocks noChangeArrowheads="1"/>
            </p:cNvSpPr>
            <p:nvPr/>
          </p:nvSpPr>
          <p:spPr bwMode="auto">
            <a:xfrm>
              <a:off x="4672" y="2113"/>
              <a:ext cx="476" cy="616"/>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pt-BR" altLang="en-US" sz="1200">
                <a:solidFill>
                  <a:schemeClr val="bg1"/>
                </a:solidFill>
              </a:endParaRPr>
            </a:p>
          </p:txBody>
        </p:sp>
      </p:grpSp>
      <p:sp>
        <p:nvSpPr>
          <p:cNvPr id="58452" name="Line 94">
            <a:extLst>
              <a:ext uri="{FF2B5EF4-FFF2-40B4-BE49-F238E27FC236}">
                <a16:creationId xmlns:a16="http://schemas.microsoft.com/office/drawing/2014/main" id="{53C65648-BCD7-1577-7A93-98C5BAC8F145}"/>
              </a:ext>
            </a:extLst>
          </p:cNvPr>
          <p:cNvSpPr>
            <a:spLocks noChangeShapeType="1"/>
          </p:cNvSpPr>
          <p:nvPr/>
        </p:nvSpPr>
        <p:spPr bwMode="auto">
          <a:xfrm flipH="1">
            <a:off x="5638800" y="5867400"/>
            <a:ext cx="228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Line 2">
            <a:extLst>
              <a:ext uri="{FF2B5EF4-FFF2-40B4-BE49-F238E27FC236}">
                <a16:creationId xmlns:a16="http://schemas.microsoft.com/office/drawing/2014/main" id="{D0099571-B3FE-2C81-FCDC-413DA8E81017}"/>
              </a:ext>
            </a:extLst>
          </p:cNvPr>
          <p:cNvSpPr>
            <a:spLocks noChangeShapeType="1"/>
          </p:cNvSpPr>
          <p:nvPr/>
        </p:nvSpPr>
        <p:spPr bwMode="auto">
          <a:xfrm flipV="1">
            <a:off x="4533900" y="3205163"/>
            <a:ext cx="0" cy="25908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60419" name="AutoShape 3">
            <a:extLst>
              <a:ext uri="{FF2B5EF4-FFF2-40B4-BE49-F238E27FC236}">
                <a16:creationId xmlns:a16="http://schemas.microsoft.com/office/drawing/2014/main" id="{2DF141EE-AA96-B5AF-C619-C2B9A229F926}"/>
              </a:ext>
            </a:extLst>
          </p:cNvPr>
          <p:cNvSpPr>
            <a:spLocks noChangeArrowheads="1"/>
          </p:cNvSpPr>
          <p:nvPr/>
        </p:nvSpPr>
        <p:spPr bwMode="auto">
          <a:xfrm>
            <a:off x="6819900" y="2062163"/>
            <a:ext cx="1943100" cy="4038600"/>
          </a:xfrm>
          <a:prstGeom prst="roundRect">
            <a:avLst>
              <a:gd name="adj" fmla="val 3426"/>
            </a:avLst>
          </a:prstGeom>
          <a:solidFill>
            <a:schemeClr val="accent2"/>
          </a:solidFill>
          <a:ln w="19050">
            <a:solidFill>
              <a:srgbClr val="00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20" name="AutoShape 4">
            <a:extLst>
              <a:ext uri="{FF2B5EF4-FFF2-40B4-BE49-F238E27FC236}">
                <a16:creationId xmlns:a16="http://schemas.microsoft.com/office/drawing/2014/main" id="{BAD86EF8-C6CD-4BDD-E5A1-C2635BC4D576}"/>
              </a:ext>
            </a:extLst>
          </p:cNvPr>
          <p:cNvSpPr>
            <a:spLocks noChangeArrowheads="1"/>
          </p:cNvSpPr>
          <p:nvPr/>
        </p:nvSpPr>
        <p:spPr bwMode="auto">
          <a:xfrm>
            <a:off x="647700" y="2033588"/>
            <a:ext cx="2362200" cy="4067175"/>
          </a:xfrm>
          <a:prstGeom prst="roundRect">
            <a:avLst>
              <a:gd name="adj" fmla="val 3426"/>
            </a:avLst>
          </a:prstGeom>
          <a:solidFill>
            <a:schemeClr val="accent2"/>
          </a:solidFill>
          <a:ln w="19050">
            <a:solidFill>
              <a:srgbClr val="00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21" name="Line 5">
            <a:extLst>
              <a:ext uri="{FF2B5EF4-FFF2-40B4-BE49-F238E27FC236}">
                <a16:creationId xmlns:a16="http://schemas.microsoft.com/office/drawing/2014/main" id="{ACE5B149-5076-E8B2-4538-E83C6814ABC3}"/>
              </a:ext>
            </a:extLst>
          </p:cNvPr>
          <p:cNvSpPr>
            <a:spLocks noChangeShapeType="1"/>
          </p:cNvSpPr>
          <p:nvPr/>
        </p:nvSpPr>
        <p:spPr bwMode="auto">
          <a:xfrm flipH="1">
            <a:off x="6134100" y="2900363"/>
            <a:ext cx="1295400" cy="6858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60422" name="Text Box 6">
            <a:extLst>
              <a:ext uri="{FF2B5EF4-FFF2-40B4-BE49-F238E27FC236}">
                <a16:creationId xmlns:a16="http://schemas.microsoft.com/office/drawing/2014/main" id="{153FAB8C-6591-9BA4-9A91-4E2E8CB1CAA5}"/>
              </a:ext>
            </a:extLst>
          </p:cNvPr>
          <p:cNvSpPr txBox="1">
            <a:spLocks noChangeArrowheads="1"/>
          </p:cNvSpPr>
          <p:nvPr/>
        </p:nvSpPr>
        <p:spPr bwMode="auto">
          <a:xfrm>
            <a:off x="611188" y="1773238"/>
            <a:ext cx="2322512" cy="27146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lnSpc>
                <a:spcPct val="90000"/>
              </a:lnSpc>
            </a:pPr>
            <a:r>
              <a:rPr lang="pt-BR" altLang="en-US" sz="1300">
                <a:latin typeface="Verdana" panose="020B0604030504040204" pitchFamily="34" charset="0"/>
              </a:rPr>
              <a:t>Contribuinte</a:t>
            </a:r>
            <a:endParaRPr lang="en-US" altLang="en-US" sz="1300">
              <a:latin typeface="Verdana" panose="020B0604030504040204" pitchFamily="34" charset="0"/>
            </a:endParaRPr>
          </a:p>
        </p:txBody>
      </p:sp>
      <p:sp>
        <p:nvSpPr>
          <p:cNvPr id="60423" name="Text Box 7">
            <a:extLst>
              <a:ext uri="{FF2B5EF4-FFF2-40B4-BE49-F238E27FC236}">
                <a16:creationId xmlns:a16="http://schemas.microsoft.com/office/drawing/2014/main" id="{9E89A4C3-5A1A-7E44-1F6C-E219D1AB60D7}"/>
              </a:ext>
            </a:extLst>
          </p:cNvPr>
          <p:cNvSpPr txBox="1">
            <a:spLocks noChangeArrowheads="1"/>
          </p:cNvSpPr>
          <p:nvPr/>
        </p:nvSpPr>
        <p:spPr bwMode="auto">
          <a:xfrm>
            <a:off x="7734300" y="2398713"/>
            <a:ext cx="8382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000">
                <a:latin typeface="Verdana" panose="020B0604030504040204" pitchFamily="34" charset="0"/>
              </a:rPr>
              <a:t>Santa</a:t>
            </a:r>
          </a:p>
          <a:p>
            <a:pPr algn="l" eaLnBrk="1" hangingPunct="1">
              <a:lnSpc>
                <a:spcPct val="90000"/>
              </a:lnSpc>
            </a:pPr>
            <a:r>
              <a:rPr lang="pt-BR" altLang="en-US" sz="1000">
                <a:latin typeface="Verdana" panose="020B0604030504040204" pitchFamily="34" charset="0"/>
              </a:rPr>
              <a:t>Catarina</a:t>
            </a:r>
            <a:endParaRPr lang="en-US" altLang="en-US" sz="1000">
              <a:latin typeface="Verdana" panose="020B0604030504040204" pitchFamily="34" charset="0"/>
            </a:endParaRPr>
          </a:p>
        </p:txBody>
      </p:sp>
      <p:sp>
        <p:nvSpPr>
          <p:cNvPr id="60424" name="AutoShape 8">
            <a:extLst>
              <a:ext uri="{FF2B5EF4-FFF2-40B4-BE49-F238E27FC236}">
                <a16:creationId xmlns:a16="http://schemas.microsoft.com/office/drawing/2014/main" id="{D19F1B24-3416-56DB-6E19-ACC2C20B0F79}"/>
              </a:ext>
            </a:extLst>
          </p:cNvPr>
          <p:cNvSpPr>
            <a:spLocks noChangeArrowheads="1"/>
          </p:cNvSpPr>
          <p:nvPr/>
        </p:nvSpPr>
        <p:spPr bwMode="auto">
          <a:xfrm>
            <a:off x="3543300" y="2062163"/>
            <a:ext cx="1981200" cy="1295400"/>
          </a:xfrm>
          <a:prstGeom prst="roundRect">
            <a:avLst>
              <a:gd name="adj" fmla="val 3426"/>
            </a:avLst>
          </a:prstGeom>
          <a:solidFill>
            <a:schemeClr val="accent2"/>
          </a:solidFill>
          <a:ln w="19050">
            <a:solidFill>
              <a:srgbClr val="00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25" name="Text Box 9">
            <a:extLst>
              <a:ext uri="{FF2B5EF4-FFF2-40B4-BE49-F238E27FC236}">
                <a16:creationId xmlns:a16="http://schemas.microsoft.com/office/drawing/2014/main" id="{8154B745-8B6C-9D97-2198-3BC28C03EED0}"/>
              </a:ext>
            </a:extLst>
          </p:cNvPr>
          <p:cNvSpPr txBox="1">
            <a:spLocks noChangeArrowheads="1"/>
          </p:cNvSpPr>
          <p:nvPr/>
        </p:nvSpPr>
        <p:spPr bwMode="auto">
          <a:xfrm>
            <a:off x="3635375" y="1773238"/>
            <a:ext cx="622300" cy="2905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300">
                <a:latin typeface="Verdana" panose="020B0604030504040204" pitchFamily="34" charset="0"/>
              </a:rPr>
              <a:t>SRF</a:t>
            </a:r>
            <a:endParaRPr lang="en-US" altLang="en-US" sz="1300">
              <a:latin typeface="Verdana" panose="020B0604030504040204" pitchFamily="34" charset="0"/>
            </a:endParaRPr>
          </a:p>
        </p:txBody>
      </p:sp>
      <p:grpSp>
        <p:nvGrpSpPr>
          <p:cNvPr id="60426" name="Group 10">
            <a:extLst>
              <a:ext uri="{FF2B5EF4-FFF2-40B4-BE49-F238E27FC236}">
                <a16:creationId xmlns:a16="http://schemas.microsoft.com/office/drawing/2014/main" id="{913D9900-6130-F1B2-7426-7404A4065C1E}"/>
              </a:ext>
            </a:extLst>
          </p:cNvPr>
          <p:cNvGrpSpPr>
            <a:grpSpLocks/>
          </p:cNvGrpSpPr>
          <p:nvPr/>
        </p:nvGrpSpPr>
        <p:grpSpPr bwMode="auto">
          <a:xfrm>
            <a:off x="4381500" y="2211388"/>
            <a:ext cx="990600" cy="917575"/>
            <a:chOff x="2400" y="1390"/>
            <a:chExt cx="624" cy="578"/>
          </a:xfrm>
        </p:grpSpPr>
        <p:sp>
          <p:nvSpPr>
            <p:cNvPr id="60491" name="Oval 11">
              <a:extLst>
                <a:ext uri="{FF2B5EF4-FFF2-40B4-BE49-F238E27FC236}">
                  <a16:creationId xmlns:a16="http://schemas.microsoft.com/office/drawing/2014/main" id="{A527EF76-D5CF-DA2A-DD35-EF5925E9E9B0}"/>
                </a:ext>
              </a:extLst>
            </p:cNvPr>
            <p:cNvSpPr>
              <a:spLocks noChangeArrowheads="1"/>
            </p:cNvSpPr>
            <p:nvPr/>
          </p:nvSpPr>
          <p:spPr bwMode="auto">
            <a:xfrm>
              <a:off x="2400" y="1776"/>
              <a:ext cx="624" cy="192"/>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60492" name="Picture 12">
              <a:extLst>
                <a:ext uri="{FF2B5EF4-FFF2-40B4-BE49-F238E27FC236}">
                  <a16:creationId xmlns:a16="http://schemas.microsoft.com/office/drawing/2014/main" id="{F7AC8631-FD3E-9D41-C8C5-6E623C88001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8" y="1390"/>
              <a:ext cx="22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7" name="AutoShape 13">
            <a:extLst>
              <a:ext uri="{FF2B5EF4-FFF2-40B4-BE49-F238E27FC236}">
                <a16:creationId xmlns:a16="http://schemas.microsoft.com/office/drawing/2014/main" id="{888EA07F-B2AA-0FF3-9146-125C34F66896}"/>
              </a:ext>
            </a:extLst>
          </p:cNvPr>
          <p:cNvSpPr>
            <a:spLocks noChangeArrowheads="1"/>
          </p:cNvSpPr>
          <p:nvPr/>
        </p:nvSpPr>
        <p:spPr bwMode="auto">
          <a:xfrm>
            <a:off x="3543300" y="3662363"/>
            <a:ext cx="1981200" cy="1812925"/>
          </a:xfrm>
          <a:prstGeom prst="roundRect">
            <a:avLst>
              <a:gd name="adj" fmla="val 3426"/>
            </a:avLst>
          </a:prstGeom>
          <a:solidFill>
            <a:schemeClr val="accent2"/>
          </a:solidFill>
          <a:ln w="19050">
            <a:solidFill>
              <a:srgbClr val="0066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28" name="Text Box 14">
            <a:extLst>
              <a:ext uri="{FF2B5EF4-FFF2-40B4-BE49-F238E27FC236}">
                <a16:creationId xmlns:a16="http://schemas.microsoft.com/office/drawing/2014/main" id="{8704A643-CB3D-5B10-63A6-9F69F31945CE}"/>
              </a:ext>
            </a:extLst>
          </p:cNvPr>
          <p:cNvSpPr txBox="1">
            <a:spLocks noChangeArrowheads="1"/>
          </p:cNvSpPr>
          <p:nvPr/>
        </p:nvSpPr>
        <p:spPr bwMode="auto">
          <a:xfrm>
            <a:off x="3619500" y="2351088"/>
            <a:ext cx="1006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000">
                <a:solidFill>
                  <a:srgbClr val="003366"/>
                </a:solidFill>
                <a:latin typeface="Verdana" panose="020B0604030504040204" pitchFamily="34" charset="0"/>
              </a:rPr>
              <a:t>Procuração</a:t>
            </a:r>
          </a:p>
          <a:p>
            <a:pPr algn="l" eaLnBrk="1" hangingPunct="1"/>
            <a:r>
              <a:rPr lang="pt-BR" altLang="en-US" sz="1000">
                <a:solidFill>
                  <a:srgbClr val="003366"/>
                </a:solidFill>
                <a:latin typeface="Verdana" panose="020B0604030504040204" pitchFamily="34" charset="0"/>
              </a:rPr>
              <a:t>Eletrônica</a:t>
            </a:r>
            <a:endParaRPr lang="en-US" altLang="en-US" sz="1000">
              <a:solidFill>
                <a:srgbClr val="003366"/>
              </a:solidFill>
              <a:latin typeface="Verdana" panose="020B0604030504040204" pitchFamily="34" charset="0"/>
            </a:endParaRPr>
          </a:p>
        </p:txBody>
      </p:sp>
      <p:sp>
        <p:nvSpPr>
          <p:cNvPr id="60429" name="Text Box 15">
            <a:extLst>
              <a:ext uri="{FF2B5EF4-FFF2-40B4-BE49-F238E27FC236}">
                <a16:creationId xmlns:a16="http://schemas.microsoft.com/office/drawing/2014/main" id="{61EDA07C-0123-E17B-7A33-5777ED313468}"/>
              </a:ext>
            </a:extLst>
          </p:cNvPr>
          <p:cNvSpPr txBox="1">
            <a:spLocks noChangeArrowheads="1"/>
          </p:cNvSpPr>
          <p:nvPr/>
        </p:nvSpPr>
        <p:spPr bwMode="auto">
          <a:xfrm>
            <a:off x="923925" y="2595563"/>
            <a:ext cx="6858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000">
                <a:latin typeface="Verdana" panose="020B0604030504040204" pitchFamily="34" charset="0"/>
              </a:rPr>
              <a:t>Layout</a:t>
            </a:r>
            <a:endParaRPr lang="en-US" altLang="en-US" sz="1000">
              <a:latin typeface="Verdana" panose="020B0604030504040204" pitchFamily="34" charset="0"/>
            </a:endParaRPr>
          </a:p>
        </p:txBody>
      </p:sp>
      <p:sp>
        <p:nvSpPr>
          <p:cNvPr id="60430" name="Text Box 16">
            <a:extLst>
              <a:ext uri="{FF2B5EF4-FFF2-40B4-BE49-F238E27FC236}">
                <a16:creationId xmlns:a16="http://schemas.microsoft.com/office/drawing/2014/main" id="{125A6831-4434-63C6-6B8F-4024E74C2AA9}"/>
              </a:ext>
            </a:extLst>
          </p:cNvPr>
          <p:cNvSpPr txBox="1">
            <a:spLocks noChangeArrowheads="1"/>
          </p:cNvSpPr>
          <p:nvPr/>
        </p:nvSpPr>
        <p:spPr bwMode="auto">
          <a:xfrm>
            <a:off x="2095500" y="2611438"/>
            <a:ext cx="8382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000">
                <a:latin typeface="Verdana" panose="020B0604030504040204" pitchFamily="34" charset="0"/>
              </a:rPr>
              <a:t>Banco de Dados</a:t>
            </a:r>
            <a:endParaRPr lang="en-US" altLang="en-US" sz="1000">
              <a:latin typeface="Verdana" panose="020B0604030504040204" pitchFamily="34" charset="0"/>
            </a:endParaRPr>
          </a:p>
        </p:txBody>
      </p:sp>
      <p:grpSp>
        <p:nvGrpSpPr>
          <p:cNvPr id="60431" name="Group 17">
            <a:extLst>
              <a:ext uri="{FF2B5EF4-FFF2-40B4-BE49-F238E27FC236}">
                <a16:creationId xmlns:a16="http://schemas.microsoft.com/office/drawing/2014/main" id="{D5F97182-531C-AD83-3654-C700895E446D}"/>
              </a:ext>
            </a:extLst>
          </p:cNvPr>
          <p:cNvGrpSpPr>
            <a:grpSpLocks/>
          </p:cNvGrpSpPr>
          <p:nvPr/>
        </p:nvGrpSpPr>
        <p:grpSpPr bwMode="auto">
          <a:xfrm>
            <a:off x="1562100" y="2489200"/>
            <a:ext cx="533400" cy="330200"/>
            <a:chOff x="984" y="1568"/>
            <a:chExt cx="336" cy="208"/>
          </a:xfrm>
        </p:grpSpPr>
        <p:sp>
          <p:nvSpPr>
            <p:cNvPr id="60488" name="Line 18">
              <a:extLst>
                <a:ext uri="{FF2B5EF4-FFF2-40B4-BE49-F238E27FC236}">
                  <a16:creationId xmlns:a16="http://schemas.microsoft.com/office/drawing/2014/main" id="{023152CA-BB9E-6DC4-B4A7-1B841C5E0197}"/>
                </a:ext>
              </a:extLst>
            </p:cNvPr>
            <p:cNvSpPr>
              <a:spLocks noChangeShapeType="1"/>
            </p:cNvSpPr>
            <p:nvPr/>
          </p:nvSpPr>
          <p:spPr bwMode="auto">
            <a:xfrm>
              <a:off x="984" y="1776"/>
              <a:ext cx="336"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60489" name="Line 19">
              <a:extLst>
                <a:ext uri="{FF2B5EF4-FFF2-40B4-BE49-F238E27FC236}">
                  <a16:creationId xmlns:a16="http://schemas.microsoft.com/office/drawing/2014/main" id="{38FF14EB-C8F7-C42D-1491-367205806B00}"/>
                </a:ext>
              </a:extLst>
            </p:cNvPr>
            <p:cNvSpPr>
              <a:spLocks noChangeShapeType="1"/>
            </p:cNvSpPr>
            <p:nvPr/>
          </p:nvSpPr>
          <p:spPr bwMode="auto">
            <a:xfrm rot="-5400000">
              <a:off x="881" y="1671"/>
              <a:ext cx="208"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60490" name="Line 20">
              <a:extLst>
                <a:ext uri="{FF2B5EF4-FFF2-40B4-BE49-F238E27FC236}">
                  <a16:creationId xmlns:a16="http://schemas.microsoft.com/office/drawing/2014/main" id="{81743D59-DB69-9756-DD17-F39A37D4F0FD}"/>
                </a:ext>
              </a:extLst>
            </p:cNvPr>
            <p:cNvSpPr>
              <a:spLocks noChangeShapeType="1"/>
            </p:cNvSpPr>
            <p:nvPr/>
          </p:nvSpPr>
          <p:spPr bwMode="auto">
            <a:xfrm rot="-5400000">
              <a:off x="1216" y="1671"/>
              <a:ext cx="208" cy="1"/>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grpSp>
      <p:grpSp>
        <p:nvGrpSpPr>
          <p:cNvPr id="60432" name="Group 21">
            <a:extLst>
              <a:ext uri="{FF2B5EF4-FFF2-40B4-BE49-F238E27FC236}">
                <a16:creationId xmlns:a16="http://schemas.microsoft.com/office/drawing/2014/main" id="{500A6FDC-D268-D049-7A14-9B51ED47FB51}"/>
              </a:ext>
            </a:extLst>
          </p:cNvPr>
          <p:cNvGrpSpPr>
            <a:grpSpLocks/>
          </p:cNvGrpSpPr>
          <p:nvPr/>
        </p:nvGrpSpPr>
        <p:grpSpPr bwMode="auto">
          <a:xfrm>
            <a:off x="1943100" y="2138363"/>
            <a:ext cx="355600" cy="473075"/>
            <a:chOff x="4667" y="1840"/>
            <a:chExt cx="496" cy="624"/>
          </a:xfrm>
        </p:grpSpPr>
        <p:sp>
          <p:nvSpPr>
            <p:cNvPr id="60486" name="AutoShape 22">
              <a:hlinkClick r:id="rId4" action="ppaction://hlinksldjump"/>
              <a:extLst>
                <a:ext uri="{FF2B5EF4-FFF2-40B4-BE49-F238E27FC236}">
                  <a16:creationId xmlns:a16="http://schemas.microsoft.com/office/drawing/2014/main" id="{9601623B-70E7-1B50-8D7F-CE6146A57F9A}"/>
                </a:ext>
              </a:extLst>
            </p:cNvPr>
            <p:cNvSpPr>
              <a:spLocks noChangeArrowheads="1"/>
            </p:cNvSpPr>
            <p:nvPr/>
          </p:nvSpPr>
          <p:spPr bwMode="auto">
            <a:xfrm>
              <a:off x="4667" y="1840"/>
              <a:ext cx="496" cy="624"/>
            </a:xfrm>
            <a:prstGeom prst="flowChartMagneticDisk">
              <a:avLst/>
            </a:prstGeom>
            <a:gradFill rotWithShape="0">
              <a:gsLst>
                <a:gs pos="0">
                  <a:srgbClr val="FF3300"/>
                </a:gs>
                <a:gs pos="100000">
                  <a:srgbClr val="5C1200"/>
                </a:gs>
              </a:gsLst>
              <a:lin ang="0" scaled="1"/>
            </a:gradFill>
            <a:ln w="9525">
              <a:solidFill>
                <a:srgbClr val="99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87" name="Rectangle 23">
              <a:extLst>
                <a:ext uri="{FF2B5EF4-FFF2-40B4-BE49-F238E27FC236}">
                  <a16:creationId xmlns:a16="http://schemas.microsoft.com/office/drawing/2014/main" id="{0AF8F547-9D09-FFB3-413D-1FA7ADB0C1F4}"/>
                </a:ext>
              </a:extLst>
            </p:cNvPr>
            <p:cNvSpPr>
              <a:spLocks noChangeArrowheads="1"/>
            </p:cNvSpPr>
            <p:nvPr/>
          </p:nvSpPr>
          <p:spPr bwMode="auto">
            <a:xfrm>
              <a:off x="4671" y="2112"/>
              <a:ext cx="479" cy="241"/>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pt-BR" altLang="en-US" sz="1200">
                <a:solidFill>
                  <a:schemeClr val="bg1"/>
                </a:solidFill>
              </a:endParaRPr>
            </a:p>
          </p:txBody>
        </p:sp>
      </p:grpSp>
      <p:sp>
        <p:nvSpPr>
          <p:cNvPr id="60433" name="Line 24">
            <a:extLst>
              <a:ext uri="{FF2B5EF4-FFF2-40B4-BE49-F238E27FC236}">
                <a16:creationId xmlns:a16="http://schemas.microsoft.com/office/drawing/2014/main" id="{1D936CD5-F69E-9721-01E7-BB5DD0A711CA}"/>
              </a:ext>
            </a:extLst>
          </p:cNvPr>
          <p:cNvSpPr>
            <a:spLocks noChangeShapeType="1"/>
          </p:cNvSpPr>
          <p:nvPr/>
        </p:nvSpPr>
        <p:spPr bwMode="auto">
          <a:xfrm flipV="1">
            <a:off x="2781300" y="5805488"/>
            <a:ext cx="1600200" cy="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60434" name="AutoShape 25">
            <a:extLst>
              <a:ext uri="{FF2B5EF4-FFF2-40B4-BE49-F238E27FC236}">
                <a16:creationId xmlns:a16="http://schemas.microsoft.com/office/drawing/2014/main" id="{9CD074E3-10D9-BE2E-AAF0-CE98E773A461}"/>
              </a:ext>
            </a:extLst>
          </p:cNvPr>
          <p:cNvSpPr>
            <a:spLocks noChangeArrowheads="1"/>
          </p:cNvSpPr>
          <p:nvPr/>
        </p:nvSpPr>
        <p:spPr bwMode="auto">
          <a:xfrm>
            <a:off x="838200" y="4881563"/>
            <a:ext cx="1943100" cy="1108075"/>
          </a:xfrm>
          <a:prstGeom prst="roundRect">
            <a:avLst>
              <a:gd name="adj" fmla="val 7352"/>
            </a:avLst>
          </a:prstGeom>
          <a:solidFill>
            <a:schemeClr val="bg1">
              <a:alpha val="50195"/>
            </a:schemeClr>
          </a:soli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35" name="Text Box 26">
            <a:extLst>
              <a:ext uri="{FF2B5EF4-FFF2-40B4-BE49-F238E27FC236}">
                <a16:creationId xmlns:a16="http://schemas.microsoft.com/office/drawing/2014/main" id="{8DF7938B-A4FA-2391-65D8-FD042CB8FD15}"/>
              </a:ext>
            </a:extLst>
          </p:cNvPr>
          <p:cNvSpPr txBox="1">
            <a:spLocks noChangeArrowheads="1"/>
          </p:cNvSpPr>
          <p:nvPr/>
        </p:nvSpPr>
        <p:spPr bwMode="auto">
          <a:xfrm>
            <a:off x="876300" y="4999038"/>
            <a:ext cx="1676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000">
                <a:solidFill>
                  <a:srgbClr val="003366"/>
                </a:solidFill>
                <a:latin typeface="Verdana" panose="020B0604030504040204" pitchFamily="34" charset="0"/>
              </a:rPr>
              <a:t>. Importar</a:t>
            </a:r>
          </a:p>
          <a:p>
            <a:pPr algn="l" eaLnBrk="1" hangingPunct="1">
              <a:lnSpc>
                <a:spcPct val="90000"/>
              </a:lnSpc>
            </a:pPr>
            <a:r>
              <a:rPr lang="pt-BR" altLang="en-US" sz="1000">
                <a:solidFill>
                  <a:srgbClr val="003366"/>
                </a:solidFill>
                <a:latin typeface="Verdana" panose="020B0604030504040204" pitchFamily="34" charset="0"/>
              </a:rPr>
              <a:t>. Digitar</a:t>
            </a:r>
          </a:p>
          <a:p>
            <a:pPr algn="l" eaLnBrk="1" hangingPunct="1">
              <a:lnSpc>
                <a:spcPct val="90000"/>
              </a:lnSpc>
            </a:pPr>
            <a:r>
              <a:rPr lang="pt-BR" altLang="en-US" sz="1000">
                <a:solidFill>
                  <a:srgbClr val="003366"/>
                </a:solidFill>
                <a:latin typeface="Verdana" panose="020B0604030504040204" pitchFamily="34" charset="0"/>
              </a:rPr>
              <a:t>. Validar</a:t>
            </a:r>
          </a:p>
          <a:p>
            <a:pPr algn="l" eaLnBrk="1" hangingPunct="1">
              <a:lnSpc>
                <a:spcPct val="90000"/>
              </a:lnSpc>
            </a:pPr>
            <a:r>
              <a:rPr lang="pt-BR" altLang="en-US" sz="1000">
                <a:solidFill>
                  <a:srgbClr val="003366"/>
                </a:solidFill>
                <a:latin typeface="Verdana" panose="020B0604030504040204" pitchFamily="34" charset="0"/>
              </a:rPr>
              <a:t>. Assinar</a:t>
            </a:r>
          </a:p>
          <a:p>
            <a:pPr algn="l" eaLnBrk="1" hangingPunct="1">
              <a:lnSpc>
                <a:spcPct val="90000"/>
              </a:lnSpc>
            </a:pPr>
            <a:r>
              <a:rPr lang="pt-BR" altLang="en-US" sz="1000">
                <a:solidFill>
                  <a:srgbClr val="003366"/>
                </a:solidFill>
                <a:latin typeface="Verdana" panose="020B0604030504040204" pitchFamily="34" charset="0"/>
              </a:rPr>
              <a:t>. Visualizar</a:t>
            </a:r>
          </a:p>
          <a:p>
            <a:pPr algn="l" eaLnBrk="1" hangingPunct="1">
              <a:buClr>
                <a:srgbClr val="B73729"/>
              </a:buClr>
            </a:pPr>
            <a:r>
              <a:rPr lang="pt-BR" altLang="en-US" sz="1000">
                <a:solidFill>
                  <a:srgbClr val="003366"/>
                </a:solidFill>
                <a:latin typeface="Verdana" panose="020B0604030504040204" pitchFamily="34" charset="0"/>
              </a:rPr>
              <a:t>. Transmitir</a:t>
            </a:r>
          </a:p>
        </p:txBody>
      </p:sp>
      <p:sp>
        <p:nvSpPr>
          <p:cNvPr id="60436" name="Line 27">
            <a:extLst>
              <a:ext uri="{FF2B5EF4-FFF2-40B4-BE49-F238E27FC236}">
                <a16:creationId xmlns:a16="http://schemas.microsoft.com/office/drawing/2014/main" id="{69FFC38C-4BD9-C00D-57FE-671434B5ACEB}"/>
              </a:ext>
            </a:extLst>
          </p:cNvPr>
          <p:cNvSpPr>
            <a:spLocks noChangeShapeType="1"/>
          </p:cNvSpPr>
          <p:nvPr/>
        </p:nvSpPr>
        <p:spPr bwMode="auto">
          <a:xfrm>
            <a:off x="1828800" y="3332163"/>
            <a:ext cx="0" cy="20574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60437" name="Line 28">
            <a:extLst>
              <a:ext uri="{FF2B5EF4-FFF2-40B4-BE49-F238E27FC236}">
                <a16:creationId xmlns:a16="http://schemas.microsoft.com/office/drawing/2014/main" id="{AC36469E-2F58-EBBE-C1C6-012B0DE1271F}"/>
              </a:ext>
            </a:extLst>
          </p:cNvPr>
          <p:cNvSpPr>
            <a:spLocks noChangeShapeType="1"/>
          </p:cNvSpPr>
          <p:nvPr/>
        </p:nvSpPr>
        <p:spPr bwMode="auto">
          <a:xfrm>
            <a:off x="1733550" y="3989388"/>
            <a:ext cx="20955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pic>
        <p:nvPicPr>
          <p:cNvPr id="60438" name="Picture 29">
            <a:extLst>
              <a:ext uri="{FF2B5EF4-FFF2-40B4-BE49-F238E27FC236}">
                <a16:creationId xmlns:a16="http://schemas.microsoft.com/office/drawing/2014/main" id="{B5EFE3BA-5318-09C1-3A04-1D46B0096E0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714500" y="5264150"/>
            <a:ext cx="86995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9" name="Line 30">
            <a:extLst>
              <a:ext uri="{FF2B5EF4-FFF2-40B4-BE49-F238E27FC236}">
                <a16:creationId xmlns:a16="http://schemas.microsoft.com/office/drawing/2014/main" id="{CE2C54F9-7F0E-A6C6-2D1C-EA044DCE6F2E}"/>
              </a:ext>
            </a:extLst>
          </p:cNvPr>
          <p:cNvSpPr>
            <a:spLocks noChangeShapeType="1"/>
          </p:cNvSpPr>
          <p:nvPr/>
        </p:nvSpPr>
        <p:spPr bwMode="auto">
          <a:xfrm>
            <a:off x="1828800" y="2817813"/>
            <a:ext cx="0" cy="30480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pic>
        <p:nvPicPr>
          <p:cNvPr id="60440" name="Picture 31">
            <a:extLst>
              <a:ext uri="{FF2B5EF4-FFF2-40B4-BE49-F238E27FC236}">
                <a16:creationId xmlns:a16="http://schemas.microsoft.com/office/drawing/2014/main" id="{157EB764-99E1-0883-6CC3-992A020A183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66863" y="3033713"/>
            <a:ext cx="523875" cy="476250"/>
          </a:xfrm>
          <a:prstGeom prst="rect">
            <a:avLst/>
          </a:prstGeom>
          <a:noFill/>
          <a:ln>
            <a:noFill/>
          </a:ln>
          <a:effectLst>
            <a:outerShdw dist="35921" dir="2700000" algn="ctr" rotWithShape="0">
              <a:schemeClr val="accent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41" name="AutoShape 32">
            <a:extLst>
              <a:ext uri="{FF2B5EF4-FFF2-40B4-BE49-F238E27FC236}">
                <a16:creationId xmlns:a16="http://schemas.microsoft.com/office/drawing/2014/main" id="{376FBCFA-7F95-D90C-A924-4D88EBEE9AC4}"/>
              </a:ext>
            </a:extLst>
          </p:cNvPr>
          <p:cNvSpPr>
            <a:spLocks noChangeArrowheads="1"/>
          </p:cNvSpPr>
          <p:nvPr/>
        </p:nvSpPr>
        <p:spPr bwMode="auto">
          <a:xfrm>
            <a:off x="774700" y="3709988"/>
            <a:ext cx="971550" cy="609600"/>
          </a:xfrm>
          <a:prstGeom prst="roundRect">
            <a:avLst>
              <a:gd name="adj" fmla="val 7352"/>
            </a:avLst>
          </a:prstGeom>
          <a:solidFill>
            <a:schemeClr val="bg1">
              <a:alpha val="50195"/>
            </a:schemeClr>
          </a:solidFill>
          <a:ln w="19050">
            <a:solidFill>
              <a:schemeClr val="fo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42" name="Text Box 33">
            <a:extLst>
              <a:ext uri="{FF2B5EF4-FFF2-40B4-BE49-F238E27FC236}">
                <a16:creationId xmlns:a16="http://schemas.microsoft.com/office/drawing/2014/main" id="{4776B566-0E17-6CC0-F5F0-F448E4F5A76C}"/>
              </a:ext>
            </a:extLst>
          </p:cNvPr>
          <p:cNvSpPr txBox="1">
            <a:spLocks noChangeArrowheads="1"/>
          </p:cNvSpPr>
          <p:nvPr/>
        </p:nvSpPr>
        <p:spPr bwMode="auto">
          <a:xfrm>
            <a:off x="723900" y="3998913"/>
            <a:ext cx="10414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800">
                <a:latin typeface="Verdana" panose="020B0604030504040204" pitchFamily="34" charset="0"/>
              </a:rPr>
              <a:t>Representante</a:t>
            </a:r>
          </a:p>
          <a:p>
            <a:pPr algn="l" eaLnBrk="1" hangingPunct="1">
              <a:lnSpc>
                <a:spcPct val="90000"/>
              </a:lnSpc>
            </a:pPr>
            <a:r>
              <a:rPr lang="pt-BR" altLang="en-US" sz="800">
                <a:latin typeface="Verdana" panose="020B0604030504040204" pitchFamily="34" charset="0"/>
              </a:rPr>
              <a:t>Legal</a:t>
            </a:r>
          </a:p>
        </p:txBody>
      </p:sp>
      <p:pic>
        <p:nvPicPr>
          <p:cNvPr id="60443" name="Picture 34">
            <a:extLst>
              <a:ext uri="{FF2B5EF4-FFF2-40B4-BE49-F238E27FC236}">
                <a16:creationId xmlns:a16="http://schemas.microsoft.com/office/drawing/2014/main" id="{91009E7F-1B73-383E-9608-E51FED6DBF21}"/>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6000" y="3586163"/>
            <a:ext cx="431800" cy="428625"/>
          </a:xfrm>
          <a:prstGeom prst="rect">
            <a:avLst/>
          </a:prstGeom>
          <a:noFill/>
          <a:ln>
            <a:noFill/>
          </a:ln>
          <a:effectLst>
            <a:outerShdw dist="35921" dir="2700000" algn="ctr" rotWithShape="0">
              <a:schemeClr val="folHlink"/>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0444" name="Object 35">
            <a:extLst>
              <a:ext uri="{FF2B5EF4-FFF2-40B4-BE49-F238E27FC236}">
                <a16:creationId xmlns:a16="http://schemas.microsoft.com/office/drawing/2014/main" id="{430F0A08-A530-C026-990D-F0697D9BF81F}"/>
              </a:ext>
            </a:extLst>
          </p:cNvPr>
          <p:cNvGraphicFramePr>
            <a:graphicFrameLocks noChangeAspect="1"/>
          </p:cNvGraphicFramePr>
          <p:nvPr/>
        </p:nvGraphicFramePr>
        <p:xfrm>
          <a:off x="1943100" y="3709988"/>
          <a:ext cx="838200" cy="609600"/>
        </p:xfrm>
        <a:graphic>
          <a:graphicData uri="http://schemas.openxmlformats.org/presentationml/2006/ole">
            <mc:AlternateContent xmlns:mc="http://schemas.openxmlformats.org/markup-compatibility/2006">
              <mc:Choice xmlns:v="urn:schemas-microsoft-com:vml" Requires="v">
                <p:oleObj name="Bitmap Image" r:id="rId8" imgW="673100" imgH="488950" progId="Paint.Picture">
                  <p:embed/>
                </p:oleObj>
              </mc:Choice>
              <mc:Fallback>
                <p:oleObj name="Bitmap Image" r:id="rId8" imgW="673100" imgH="488950" progId="Paint.Picture">
                  <p:embed/>
                  <p:pic>
                    <p:nvPicPr>
                      <p:cNvPr id="0" name="Object 3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43100" y="3709988"/>
                        <a:ext cx="838200" cy="6096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0445" name="Text Box 36">
            <a:extLst>
              <a:ext uri="{FF2B5EF4-FFF2-40B4-BE49-F238E27FC236}">
                <a16:creationId xmlns:a16="http://schemas.microsoft.com/office/drawing/2014/main" id="{842C72FE-592D-AEC1-D2A5-3CEA6C20D4D8}"/>
              </a:ext>
            </a:extLst>
          </p:cNvPr>
          <p:cNvSpPr txBox="1">
            <a:spLocks noChangeArrowheads="1"/>
          </p:cNvSpPr>
          <p:nvPr/>
        </p:nvSpPr>
        <p:spPr bwMode="auto">
          <a:xfrm>
            <a:off x="2019300" y="4014788"/>
            <a:ext cx="762000" cy="31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lnSpc>
                <a:spcPct val="90000"/>
              </a:lnSpc>
            </a:pPr>
            <a:r>
              <a:rPr lang="pt-BR" altLang="en-US" sz="800">
                <a:latin typeface="Verdana" panose="020B0604030504040204" pitchFamily="34" charset="0"/>
              </a:rPr>
              <a:t>Programa</a:t>
            </a:r>
          </a:p>
          <a:p>
            <a:pPr eaLnBrk="1" hangingPunct="1">
              <a:lnSpc>
                <a:spcPct val="90000"/>
              </a:lnSpc>
            </a:pPr>
            <a:r>
              <a:rPr lang="pt-BR" altLang="en-US" sz="800">
                <a:latin typeface="Verdana" panose="020B0604030504040204" pitchFamily="34" charset="0"/>
              </a:rPr>
              <a:t>Java</a:t>
            </a:r>
          </a:p>
        </p:txBody>
      </p:sp>
      <p:sp>
        <p:nvSpPr>
          <p:cNvPr id="60446" name="Text Box 37">
            <a:extLst>
              <a:ext uri="{FF2B5EF4-FFF2-40B4-BE49-F238E27FC236}">
                <a16:creationId xmlns:a16="http://schemas.microsoft.com/office/drawing/2014/main" id="{EFD89617-EC29-A7D8-C83F-6ADD2D7DA1F3}"/>
              </a:ext>
            </a:extLst>
          </p:cNvPr>
          <p:cNvSpPr txBox="1">
            <a:spLocks noChangeArrowheads="1"/>
          </p:cNvSpPr>
          <p:nvPr/>
        </p:nvSpPr>
        <p:spPr bwMode="auto">
          <a:xfrm>
            <a:off x="2095500" y="3068638"/>
            <a:ext cx="7620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000">
                <a:latin typeface="Verdana" panose="020B0604030504040204" pitchFamily="34" charset="0"/>
              </a:rPr>
              <a:t>Arquivo</a:t>
            </a:r>
          </a:p>
          <a:p>
            <a:pPr algn="l" eaLnBrk="1" hangingPunct="1">
              <a:lnSpc>
                <a:spcPct val="90000"/>
              </a:lnSpc>
            </a:pPr>
            <a:r>
              <a:rPr lang="pt-BR" altLang="en-US" sz="1000">
                <a:latin typeface="Verdana" panose="020B0604030504040204" pitchFamily="34" charset="0"/>
              </a:rPr>
              <a:t>Texto</a:t>
            </a:r>
            <a:endParaRPr lang="en-US" altLang="en-US" sz="1000">
              <a:latin typeface="Verdana" panose="020B0604030504040204" pitchFamily="34" charset="0"/>
            </a:endParaRPr>
          </a:p>
        </p:txBody>
      </p:sp>
      <p:grpSp>
        <p:nvGrpSpPr>
          <p:cNvPr id="60447" name="Group 38">
            <a:extLst>
              <a:ext uri="{FF2B5EF4-FFF2-40B4-BE49-F238E27FC236}">
                <a16:creationId xmlns:a16="http://schemas.microsoft.com/office/drawing/2014/main" id="{22B26EF7-FE87-B8BC-5B1F-2B52AB1E0A0A}"/>
              </a:ext>
            </a:extLst>
          </p:cNvPr>
          <p:cNvGrpSpPr>
            <a:grpSpLocks/>
          </p:cNvGrpSpPr>
          <p:nvPr/>
        </p:nvGrpSpPr>
        <p:grpSpPr bwMode="auto">
          <a:xfrm>
            <a:off x="3943350" y="5646738"/>
            <a:ext cx="1181100" cy="454025"/>
            <a:chOff x="2894" y="3024"/>
            <a:chExt cx="624" cy="240"/>
          </a:xfrm>
        </p:grpSpPr>
        <p:sp>
          <p:nvSpPr>
            <p:cNvPr id="60484" name="Cloud">
              <a:extLst>
                <a:ext uri="{FF2B5EF4-FFF2-40B4-BE49-F238E27FC236}">
                  <a16:creationId xmlns:a16="http://schemas.microsoft.com/office/drawing/2014/main" id="{D5792A76-83B1-CAF8-8BAA-02DC1302CDC0}"/>
                </a:ext>
              </a:extLst>
            </p:cNvPr>
            <p:cNvSpPr>
              <a:spLocks noChangeAspect="1" noEditPoints="1" noChangeArrowheads="1"/>
            </p:cNvSpPr>
            <p:nvPr/>
          </p:nvSpPr>
          <p:spPr bwMode="auto">
            <a:xfrm rot="304220">
              <a:off x="2919" y="3024"/>
              <a:ext cx="575" cy="240"/>
            </a:xfrm>
            <a:custGeom>
              <a:avLst/>
              <a:gdLst>
                <a:gd name="T0" fmla="*/ 2 w 21600"/>
                <a:gd name="T1" fmla="*/ 120 h 21600"/>
                <a:gd name="T2" fmla="*/ 288 w 21600"/>
                <a:gd name="T3" fmla="*/ 240 h 21600"/>
                <a:gd name="T4" fmla="*/ 575 w 21600"/>
                <a:gd name="T5" fmla="*/ 120 h 21600"/>
                <a:gd name="T6" fmla="*/ 288 w 21600"/>
                <a:gd name="T7" fmla="*/ 14 h 21600"/>
                <a:gd name="T8" fmla="*/ 0 60000 65536"/>
                <a:gd name="T9" fmla="*/ 0 60000 65536"/>
                <a:gd name="T10" fmla="*/ 0 60000 65536"/>
                <a:gd name="T11" fmla="*/ 0 60000 65536"/>
                <a:gd name="T12" fmla="*/ 2968 w 21600"/>
                <a:gd name="T13" fmla="*/ 3240 h 21600"/>
                <a:gd name="T14" fmla="*/ 17092 w 21600"/>
                <a:gd name="T15" fmla="*/ 1737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lnTo>
                    <a:pt x="1949" y="7180"/>
                  </a:ln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E5EFF6"/>
                </a:gs>
                <a:gs pos="100000">
                  <a:srgbClr val="85B2D3"/>
                </a:gs>
              </a:gsLst>
              <a:lin ang="5400000" scaled="1"/>
            </a:gradFill>
            <a:ln w="9525">
              <a:solidFill>
                <a:srgbClr val="558BC1"/>
              </a:solidFill>
              <a:miter lim="800000"/>
              <a:headEnd/>
              <a:tailEnd/>
            </a:ln>
            <a:effectLst>
              <a:outerShdw dist="40161" dir="1106097" algn="ctr" rotWithShape="0">
                <a:srgbClr val="C0C0C0"/>
              </a:outerShdw>
            </a:effectLst>
          </p:spPr>
          <p:txBody>
            <a:bodyPr/>
            <a:lstStyle/>
            <a:p>
              <a:endParaRPr lang="en-BR"/>
            </a:p>
          </p:txBody>
        </p:sp>
        <p:sp>
          <p:nvSpPr>
            <p:cNvPr id="60485" name="Text Box 40">
              <a:extLst>
                <a:ext uri="{FF2B5EF4-FFF2-40B4-BE49-F238E27FC236}">
                  <a16:creationId xmlns:a16="http://schemas.microsoft.com/office/drawing/2014/main" id="{E76B7AB3-C4EA-5269-1157-07716BC25BD0}"/>
                </a:ext>
              </a:extLst>
            </p:cNvPr>
            <p:cNvSpPr txBox="1">
              <a:spLocks noChangeArrowheads="1"/>
            </p:cNvSpPr>
            <p:nvPr/>
          </p:nvSpPr>
          <p:spPr bwMode="auto">
            <a:xfrm>
              <a:off x="2894" y="3054"/>
              <a:ext cx="624" cy="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200">
                  <a:latin typeface="Verdana" panose="020B0604030504040204" pitchFamily="34" charset="0"/>
                </a:rPr>
                <a:t>Internet</a:t>
              </a:r>
              <a:endParaRPr lang="en-US" altLang="en-US" sz="1200">
                <a:latin typeface="Verdana" panose="020B0604030504040204" pitchFamily="34" charset="0"/>
              </a:endParaRPr>
            </a:p>
          </p:txBody>
        </p:sp>
      </p:grpSp>
      <p:sp>
        <p:nvSpPr>
          <p:cNvPr id="60448" name="Text Box 41">
            <a:extLst>
              <a:ext uri="{FF2B5EF4-FFF2-40B4-BE49-F238E27FC236}">
                <a16:creationId xmlns:a16="http://schemas.microsoft.com/office/drawing/2014/main" id="{934A9A1D-C98D-0E64-0411-1E7E9BA52C49}"/>
              </a:ext>
            </a:extLst>
          </p:cNvPr>
          <p:cNvSpPr txBox="1">
            <a:spLocks noChangeArrowheads="1"/>
          </p:cNvSpPr>
          <p:nvPr/>
        </p:nvSpPr>
        <p:spPr bwMode="auto">
          <a:xfrm>
            <a:off x="3635375" y="3357563"/>
            <a:ext cx="746125" cy="2905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300">
                <a:latin typeface="Verdana" panose="020B0604030504040204" pitchFamily="34" charset="0"/>
              </a:rPr>
              <a:t>SPED</a:t>
            </a:r>
            <a:endParaRPr lang="en-US" altLang="en-US" sz="1300">
              <a:latin typeface="Verdana" panose="020B0604030504040204" pitchFamily="34" charset="0"/>
            </a:endParaRPr>
          </a:p>
        </p:txBody>
      </p:sp>
      <p:sp>
        <p:nvSpPr>
          <p:cNvPr id="60449" name="Text Box 42">
            <a:extLst>
              <a:ext uri="{FF2B5EF4-FFF2-40B4-BE49-F238E27FC236}">
                <a16:creationId xmlns:a16="http://schemas.microsoft.com/office/drawing/2014/main" id="{282BB5FC-B63B-DFA0-1838-7AF2B1C80FEA}"/>
              </a:ext>
            </a:extLst>
          </p:cNvPr>
          <p:cNvSpPr txBox="1">
            <a:spLocks noChangeArrowheads="1"/>
          </p:cNvSpPr>
          <p:nvPr/>
        </p:nvSpPr>
        <p:spPr bwMode="auto">
          <a:xfrm>
            <a:off x="3619500" y="3875088"/>
            <a:ext cx="10064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r>
              <a:rPr lang="pt-BR" altLang="en-US" sz="1000">
                <a:solidFill>
                  <a:srgbClr val="003366"/>
                </a:solidFill>
                <a:latin typeface="Verdana" panose="020B0604030504040204" pitchFamily="34" charset="0"/>
              </a:rPr>
              <a:t>Recepção</a:t>
            </a:r>
          </a:p>
          <a:p>
            <a:pPr algn="l" eaLnBrk="1" hangingPunct="1"/>
            <a:r>
              <a:rPr lang="pt-BR" altLang="en-US" sz="1000">
                <a:solidFill>
                  <a:srgbClr val="003366"/>
                </a:solidFill>
                <a:latin typeface="Verdana" panose="020B0604030504040204" pitchFamily="34" charset="0"/>
              </a:rPr>
              <a:t>Validação</a:t>
            </a:r>
            <a:endParaRPr lang="en-US" altLang="en-US" sz="1000">
              <a:solidFill>
                <a:srgbClr val="003366"/>
              </a:solidFill>
              <a:latin typeface="Verdana" panose="020B0604030504040204" pitchFamily="34" charset="0"/>
            </a:endParaRPr>
          </a:p>
        </p:txBody>
      </p:sp>
      <p:sp>
        <p:nvSpPr>
          <p:cNvPr id="60450" name="Text Box 43">
            <a:extLst>
              <a:ext uri="{FF2B5EF4-FFF2-40B4-BE49-F238E27FC236}">
                <a16:creationId xmlns:a16="http://schemas.microsoft.com/office/drawing/2014/main" id="{4400B30A-5A70-25F9-4BD2-D0B2912615C4}"/>
              </a:ext>
            </a:extLst>
          </p:cNvPr>
          <p:cNvSpPr txBox="1">
            <a:spLocks noChangeArrowheads="1"/>
          </p:cNvSpPr>
          <p:nvPr/>
        </p:nvSpPr>
        <p:spPr bwMode="auto">
          <a:xfrm>
            <a:off x="3619500" y="4837113"/>
            <a:ext cx="16764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000">
                <a:solidFill>
                  <a:srgbClr val="003366"/>
                </a:solidFill>
                <a:latin typeface="Verdana" panose="020B0604030504040204" pitchFamily="34" charset="0"/>
              </a:rPr>
              <a:t>. Arquivo Original</a:t>
            </a:r>
          </a:p>
          <a:p>
            <a:pPr algn="l" eaLnBrk="1" hangingPunct="1">
              <a:lnSpc>
                <a:spcPct val="90000"/>
              </a:lnSpc>
            </a:pPr>
            <a:r>
              <a:rPr lang="pt-BR" altLang="en-US" sz="1000">
                <a:solidFill>
                  <a:srgbClr val="003366"/>
                </a:solidFill>
                <a:latin typeface="Verdana" panose="020B0604030504040204" pitchFamily="34" charset="0"/>
              </a:rPr>
              <a:t>. Banco de Dados</a:t>
            </a:r>
          </a:p>
          <a:p>
            <a:pPr algn="l" eaLnBrk="1" hangingPunct="1">
              <a:lnSpc>
                <a:spcPct val="90000"/>
              </a:lnSpc>
            </a:pPr>
            <a:r>
              <a:rPr lang="pt-BR" altLang="en-US" sz="1000">
                <a:solidFill>
                  <a:srgbClr val="003366"/>
                </a:solidFill>
                <a:latin typeface="Verdana" panose="020B0604030504040204" pitchFamily="34" charset="0"/>
              </a:rPr>
              <a:t>. Download</a:t>
            </a:r>
          </a:p>
        </p:txBody>
      </p:sp>
      <p:sp>
        <p:nvSpPr>
          <p:cNvPr id="60451" name="Text Box 44">
            <a:extLst>
              <a:ext uri="{FF2B5EF4-FFF2-40B4-BE49-F238E27FC236}">
                <a16:creationId xmlns:a16="http://schemas.microsoft.com/office/drawing/2014/main" id="{953FADCC-D156-27D5-C7F0-37A446F1A197}"/>
              </a:ext>
            </a:extLst>
          </p:cNvPr>
          <p:cNvSpPr txBox="1">
            <a:spLocks noChangeArrowheads="1"/>
          </p:cNvSpPr>
          <p:nvPr/>
        </p:nvSpPr>
        <p:spPr bwMode="auto">
          <a:xfrm>
            <a:off x="7308850" y="1700213"/>
            <a:ext cx="927100" cy="290512"/>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300">
                <a:latin typeface="Verdana" panose="020B0604030504040204" pitchFamily="34" charset="0"/>
              </a:rPr>
              <a:t>SEFAZ</a:t>
            </a:r>
            <a:endParaRPr lang="en-US" altLang="en-US" sz="1300">
              <a:latin typeface="Verdana" panose="020B0604030504040204" pitchFamily="34" charset="0"/>
            </a:endParaRPr>
          </a:p>
        </p:txBody>
      </p:sp>
      <p:sp>
        <p:nvSpPr>
          <p:cNvPr id="60452" name="Line 45">
            <a:extLst>
              <a:ext uri="{FF2B5EF4-FFF2-40B4-BE49-F238E27FC236}">
                <a16:creationId xmlns:a16="http://schemas.microsoft.com/office/drawing/2014/main" id="{FB06C5FF-37BA-0151-C139-5CDC38167E39}"/>
              </a:ext>
            </a:extLst>
          </p:cNvPr>
          <p:cNvSpPr>
            <a:spLocks noChangeShapeType="1"/>
          </p:cNvSpPr>
          <p:nvPr/>
        </p:nvSpPr>
        <p:spPr bwMode="auto">
          <a:xfrm flipH="1">
            <a:off x="4838700" y="3586163"/>
            <a:ext cx="1295400" cy="8382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grpSp>
        <p:nvGrpSpPr>
          <p:cNvPr id="60453" name="Group 46">
            <a:extLst>
              <a:ext uri="{FF2B5EF4-FFF2-40B4-BE49-F238E27FC236}">
                <a16:creationId xmlns:a16="http://schemas.microsoft.com/office/drawing/2014/main" id="{48E9DAF6-34A5-0481-44B3-B5EEBF06C798}"/>
              </a:ext>
            </a:extLst>
          </p:cNvPr>
          <p:cNvGrpSpPr>
            <a:grpSpLocks/>
          </p:cNvGrpSpPr>
          <p:nvPr/>
        </p:nvGrpSpPr>
        <p:grpSpPr bwMode="auto">
          <a:xfrm>
            <a:off x="4381500" y="3814763"/>
            <a:ext cx="990600" cy="917575"/>
            <a:chOff x="2400" y="1390"/>
            <a:chExt cx="624" cy="578"/>
          </a:xfrm>
        </p:grpSpPr>
        <p:sp>
          <p:nvSpPr>
            <p:cNvPr id="60482" name="Oval 47">
              <a:extLst>
                <a:ext uri="{FF2B5EF4-FFF2-40B4-BE49-F238E27FC236}">
                  <a16:creationId xmlns:a16="http://schemas.microsoft.com/office/drawing/2014/main" id="{F4D31DE8-032D-BBDA-4EDE-204727A70CFA}"/>
                </a:ext>
              </a:extLst>
            </p:cNvPr>
            <p:cNvSpPr>
              <a:spLocks noChangeArrowheads="1"/>
            </p:cNvSpPr>
            <p:nvPr/>
          </p:nvSpPr>
          <p:spPr bwMode="auto">
            <a:xfrm>
              <a:off x="2400" y="1776"/>
              <a:ext cx="624" cy="192"/>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60483" name="Picture 48">
              <a:extLst>
                <a:ext uri="{FF2B5EF4-FFF2-40B4-BE49-F238E27FC236}">
                  <a16:creationId xmlns:a16="http://schemas.microsoft.com/office/drawing/2014/main" id="{496CDDAF-2F30-33CE-6C9F-85625306B16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8" y="1390"/>
              <a:ext cx="22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54" name="Oval 49">
            <a:extLst>
              <a:ext uri="{FF2B5EF4-FFF2-40B4-BE49-F238E27FC236}">
                <a16:creationId xmlns:a16="http://schemas.microsoft.com/office/drawing/2014/main" id="{02154F17-696F-0FB7-955A-5085A1B67782}"/>
              </a:ext>
            </a:extLst>
          </p:cNvPr>
          <p:cNvSpPr>
            <a:spLocks noChangeArrowheads="1"/>
          </p:cNvSpPr>
          <p:nvPr/>
        </p:nvSpPr>
        <p:spPr bwMode="auto">
          <a:xfrm>
            <a:off x="7505700" y="3967163"/>
            <a:ext cx="76200" cy="57150"/>
          </a:xfrm>
          <a:prstGeom prst="ellipse">
            <a:avLst/>
          </a:prstGeom>
          <a:solidFill>
            <a:schemeClr val="tx1"/>
          </a:soli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55" name="Oval 50">
            <a:extLst>
              <a:ext uri="{FF2B5EF4-FFF2-40B4-BE49-F238E27FC236}">
                <a16:creationId xmlns:a16="http://schemas.microsoft.com/office/drawing/2014/main" id="{267D9151-EAF5-CA5B-491F-74E38E105A04}"/>
              </a:ext>
            </a:extLst>
          </p:cNvPr>
          <p:cNvSpPr>
            <a:spLocks noChangeArrowheads="1"/>
          </p:cNvSpPr>
          <p:nvPr/>
        </p:nvSpPr>
        <p:spPr bwMode="auto">
          <a:xfrm>
            <a:off x="7505700" y="4068763"/>
            <a:ext cx="76200" cy="57150"/>
          </a:xfrm>
          <a:prstGeom prst="ellipse">
            <a:avLst/>
          </a:prstGeom>
          <a:solidFill>
            <a:schemeClr val="tx1"/>
          </a:soli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56" name="Oval 51">
            <a:extLst>
              <a:ext uri="{FF2B5EF4-FFF2-40B4-BE49-F238E27FC236}">
                <a16:creationId xmlns:a16="http://schemas.microsoft.com/office/drawing/2014/main" id="{06FC475F-72E6-582C-6531-2399817ADD3E}"/>
              </a:ext>
            </a:extLst>
          </p:cNvPr>
          <p:cNvSpPr>
            <a:spLocks noChangeArrowheads="1"/>
          </p:cNvSpPr>
          <p:nvPr/>
        </p:nvSpPr>
        <p:spPr bwMode="auto">
          <a:xfrm>
            <a:off x="7505700" y="4170363"/>
            <a:ext cx="76200" cy="57150"/>
          </a:xfrm>
          <a:prstGeom prst="ellipse">
            <a:avLst/>
          </a:prstGeom>
          <a:solidFill>
            <a:schemeClr val="tx1"/>
          </a:soli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57" name="Oval 52">
            <a:extLst>
              <a:ext uri="{FF2B5EF4-FFF2-40B4-BE49-F238E27FC236}">
                <a16:creationId xmlns:a16="http://schemas.microsoft.com/office/drawing/2014/main" id="{5B2703C7-1776-0B1E-5894-4F1E7A320A33}"/>
              </a:ext>
            </a:extLst>
          </p:cNvPr>
          <p:cNvSpPr>
            <a:spLocks noChangeArrowheads="1"/>
          </p:cNvSpPr>
          <p:nvPr/>
        </p:nvSpPr>
        <p:spPr bwMode="auto">
          <a:xfrm>
            <a:off x="7505700" y="4271963"/>
            <a:ext cx="76200" cy="57150"/>
          </a:xfrm>
          <a:prstGeom prst="ellipse">
            <a:avLst/>
          </a:prstGeom>
          <a:solidFill>
            <a:schemeClr val="tx1"/>
          </a:solidFill>
          <a:ln>
            <a:noFill/>
          </a:ln>
          <a:effectLst/>
          <a:extLst>
            <a:ext uri="{91240B29-F687-4F45-9708-019B960494DF}">
              <a14:hiddenLine xmlns:a14="http://schemas.microsoft.com/office/drawing/2010/main" w="9525">
                <a:solidFill>
                  <a:srgbClr val="FF99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sp>
        <p:nvSpPr>
          <p:cNvPr id="60458" name="Text Box 53">
            <a:extLst>
              <a:ext uri="{FF2B5EF4-FFF2-40B4-BE49-F238E27FC236}">
                <a16:creationId xmlns:a16="http://schemas.microsoft.com/office/drawing/2014/main" id="{68BCEB70-AFB9-DA93-6845-F63589AC4297}"/>
              </a:ext>
            </a:extLst>
          </p:cNvPr>
          <p:cNvSpPr txBox="1">
            <a:spLocks noChangeArrowheads="1"/>
          </p:cNvSpPr>
          <p:nvPr/>
        </p:nvSpPr>
        <p:spPr bwMode="auto">
          <a:xfrm>
            <a:off x="7734300" y="5338763"/>
            <a:ext cx="8382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lnSpc>
                <a:spcPct val="90000"/>
              </a:lnSpc>
            </a:pPr>
            <a:r>
              <a:rPr lang="pt-BR" altLang="en-US" sz="1000">
                <a:latin typeface="Verdana" panose="020B0604030504040204" pitchFamily="34" charset="0"/>
              </a:rPr>
              <a:t>São</a:t>
            </a:r>
          </a:p>
          <a:p>
            <a:pPr algn="l" eaLnBrk="1" hangingPunct="1">
              <a:lnSpc>
                <a:spcPct val="90000"/>
              </a:lnSpc>
            </a:pPr>
            <a:r>
              <a:rPr lang="pt-BR" altLang="en-US" sz="1000">
                <a:latin typeface="Verdana" panose="020B0604030504040204" pitchFamily="34" charset="0"/>
              </a:rPr>
              <a:t>Paulo</a:t>
            </a:r>
            <a:endParaRPr lang="en-US" altLang="en-US" sz="1000">
              <a:latin typeface="Verdana" panose="020B0604030504040204" pitchFamily="34" charset="0"/>
            </a:endParaRPr>
          </a:p>
        </p:txBody>
      </p:sp>
      <p:sp>
        <p:nvSpPr>
          <p:cNvPr id="60459" name="Text Box 54">
            <a:extLst>
              <a:ext uri="{FF2B5EF4-FFF2-40B4-BE49-F238E27FC236}">
                <a16:creationId xmlns:a16="http://schemas.microsoft.com/office/drawing/2014/main" id="{098FD915-FAD6-80E1-6023-6870F36D38A3}"/>
              </a:ext>
            </a:extLst>
          </p:cNvPr>
          <p:cNvSpPr txBox="1">
            <a:spLocks noChangeArrowheads="1"/>
          </p:cNvSpPr>
          <p:nvPr/>
        </p:nvSpPr>
        <p:spPr bwMode="auto">
          <a:xfrm>
            <a:off x="7061200" y="3389313"/>
            <a:ext cx="8382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eaLnBrk="1" hangingPunct="1">
              <a:lnSpc>
                <a:spcPct val="90000"/>
              </a:lnSpc>
            </a:pPr>
            <a:r>
              <a:rPr lang="pt-BR" altLang="en-US" sz="1000">
                <a:latin typeface="Verdana" panose="020B0604030504040204" pitchFamily="34" charset="0"/>
              </a:rPr>
              <a:t>Minas</a:t>
            </a:r>
          </a:p>
          <a:p>
            <a:pPr algn="r" eaLnBrk="1" hangingPunct="1">
              <a:lnSpc>
                <a:spcPct val="90000"/>
              </a:lnSpc>
            </a:pPr>
            <a:r>
              <a:rPr lang="pt-BR" altLang="en-US" sz="1000">
                <a:latin typeface="Verdana" panose="020B0604030504040204" pitchFamily="34" charset="0"/>
              </a:rPr>
              <a:t>Gerais</a:t>
            </a:r>
            <a:endParaRPr lang="en-US" altLang="en-US" sz="1000">
              <a:latin typeface="Verdana" panose="020B0604030504040204" pitchFamily="34" charset="0"/>
            </a:endParaRPr>
          </a:p>
        </p:txBody>
      </p:sp>
      <p:sp>
        <p:nvSpPr>
          <p:cNvPr id="60460" name="Line 55">
            <a:extLst>
              <a:ext uri="{FF2B5EF4-FFF2-40B4-BE49-F238E27FC236}">
                <a16:creationId xmlns:a16="http://schemas.microsoft.com/office/drawing/2014/main" id="{ED4838C3-FF85-CE5A-CF78-425839BFB3F8}"/>
              </a:ext>
            </a:extLst>
          </p:cNvPr>
          <p:cNvSpPr>
            <a:spLocks noChangeShapeType="1"/>
          </p:cNvSpPr>
          <p:nvPr/>
        </p:nvSpPr>
        <p:spPr bwMode="auto">
          <a:xfrm flipH="1" flipV="1">
            <a:off x="6134100" y="3586163"/>
            <a:ext cx="1752600" cy="3048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60461" name="Line 56">
            <a:extLst>
              <a:ext uri="{FF2B5EF4-FFF2-40B4-BE49-F238E27FC236}">
                <a16:creationId xmlns:a16="http://schemas.microsoft.com/office/drawing/2014/main" id="{B90C4D45-D0EB-0A22-AB04-7450FDDAAA91}"/>
              </a:ext>
            </a:extLst>
          </p:cNvPr>
          <p:cNvSpPr>
            <a:spLocks noChangeShapeType="1"/>
          </p:cNvSpPr>
          <p:nvPr/>
        </p:nvSpPr>
        <p:spPr bwMode="auto">
          <a:xfrm flipH="1" flipV="1">
            <a:off x="6134100" y="3586163"/>
            <a:ext cx="1676400" cy="12954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sp>
        <p:nvSpPr>
          <p:cNvPr id="60462" name="Line 57">
            <a:extLst>
              <a:ext uri="{FF2B5EF4-FFF2-40B4-BE49-F238E27FC236}">
                <a16:creationId xmlns:a16="http://schemas.microsoft.com/office/drawing/2014/main" id="{D8DF0DC7-465A-AB8D-0072-DB46EB660491}"/>
              </a:ext>
            </a:extLst>
          </p:cNvPr>
          <p:cNvSpPr>
            <a:spLocks noChangeShapeType="1"/>
          </p:cNvSpPr>
          <p:nvPr/>
        </p:nvSpPr>
        <p:spPr bwMode="auto">
          <a:xfrm flipH="1" flipV="1">
            <a:off x="6134100" y="3586163"/>
            <a:ext cx="990600" cy="2209800"/>
          </a:xfrm>
          <a:prstGeom prst="line">
            <a:avLst/>
          </a:prstGeom>
          <a:noFill/>
          <a:ln w="127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82800" rIns="92075" bIns="82800">
            <a:spAutoFit/>
          </a:bodyPr>
          <a:lstStyle/>
          <a:p>
            <a:endParaRPr lang="en-BR"/>
          </a:p>
        </p:txBody>
      </p:sp>
      <p:grpSp>
        <p:nvGrpSpPr>
          <p:cNvPr id="60463" name="Group 58">
            <a:extLst>
              <a:ext uri="{FF2B5EF4-FFF2-40B4-BE49-F238E27FC236}">
                <a16:creationId xmlns:a16="http://schemas.microsoft.com/office/drawing/2014/main" id="{D5BF833A-D0BB-2880-BAF7-DD97D7A77418}"/>
              </a:ext>
            </a:extLst>
          </p:cNvPr>
          <p:cNvGrpSpPr>
            <a:grpSpLocks/>
          </p:cNvGrpSpPr>
          <p:nvPr/>
        </p:nvGrpSpPr>
        <p:grpSpPr bwMode="auto">
          <a:xfrm>
            <a:off x="5753100" y="3359150"/>
            <a:ext cx="838200" cy="454025"/>
            <a:chOff x="3552" y="2353"/>
            <a:chExt cx="528" cy="286"/>
          </a:xfrm>
        </p:grpSpPr>
        <p:sp>
          <p:nvSpPr>
            <p:cNvPr id="416827" name="Cloud">
              <a:extLst>
                <a:ext uri="{FF2B5EF4-FFF2-40B4-BE49-F238E27FC236}">
                  <a16:creationId xmlns:a16="http://schemas.microsoft.com/office/drawing/2014/main" id="{CA5E5F16-4F24-655D-B44B-B74C29A77E5E}"/>
                </a:ext>
              </a:extLst>
            </p:cNvPr>
            <p:cNvSpPr>
              <a:spLocks noChangeAspect="1" noEditPoints="1" noChangeArrowheads="1"/>
            </p:cNvSpPr>
            <p:nvPr/>
          </p:nvSpPr>
          <p:spPr bwMode="auto">
            <a:xfrm rot="304220">
              <a:off x="3552" y="2353"/>
              <a:ext cx="508" cy="286"/>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0"/>
                  </a:cubicBezTo>
                  <a:cubicBezTo>
                    <a:pt x="475" y="16325"/>
                    <a:pt x="1451" y="17650"/>
                    <a:pt x="2655" y="17650"/>
                  </a:cubicBezTo>
                  <a:cubicBezTo>
                    <a:pt x="2739" y="17649"/>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chemeClr val="accent1">
                    <a:gamma/>
                    <a:tint val="25490"/>
                    <a:invGamma/>
                  </a:schemeClr>
                </a:gs>
                <a:gs pos="100000">
                  <a:schemeClr val="accent1"/>
                </a:gs>
              </a:gsLst>
              <a:lin ang="5400000" scaled="1"/>
            </a:gradFill>
            <a:ln w="9525">
              <a:solidFill>
                <a:srgbClr val="558BC1"/>
              </a:solidFill>
              <a:miter lim="800000"/>
              <a:headEnd/>
              <a:tailEnd/>
            </a:ln>
            <a:effectLst>
              <a:outerShdw dist="40161" dir="1106097" algn="ctr" rotWithShape="0">
                <a:srgbClr val="C0C0C0"/>
              </a:outerShdw>
            </a:effectLst>
          </p:spPr>
          <p:txBody>
            <a:bodyPr/>
            <a:lstStyle/>
            <a:p>
              <a:pPr algn="ctr" eaLnBrk="1" hangingPunct="1">
                <a:defRPr/>
              </a:pPr>
              <a:endParaRPr lang="en-US"/>
            </a:p>
          </p:txBody>
        </p:sp>
        <p:sp>
          <p:nvSpPr>
            <p:cNvPr id="60481" name="Text Box 60">
              <a:extLst>
                <a:ext uri="{FF2B5EF4-FFF2-40B4-BE49-F238E27FC236}">
                  <a16:creationId xmlns:a16="http://schemas.microsoft.com/office/drawing/2014/main" id="{B5A51D96-E342-23DB-AB50-ED0908DA94CF}"/>
                </a:ext>
              </a:extLst>
            </p:cNvPr>
            <p:cNvSpPr txBox="1">
              <a:spLocks noChangeArrowheads="1"/>
            </p:cNvSpPr>
            <p:nvPr/>
          </p:nvSpPr>
          <p:spPr bwMode="auto">
            <a:xfrm>
              <a:off x="3552" y="2390"/>
              <a:ext cx="528" cy="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BR" altLang="en-US" sz="1300">
                  <a:latin typeface="Verdana" panose="020B0604030504040204" pitchFamily="34" charset="0"/>
                </a:rPr>
                <a:t>RIS</a:t>
              </a:r>
              <a:endParaRPr lang="en-US" altLang="en-US" sz="1300">
                <a:latin typeface="Verdana" panose="020B0604030504040204" pitchFamily="34" charset="0"/>
              </a:endParaRPr>
            </a:p>
          </p:txBody>
        </p:sp>
      </p:grpSp>
      <p:grpSp>
        <p:nvGrpSpPr>
          <p:cNvPr id="60464" name="Group 61">
            <a:extLst>
              <a:ext uri="{FF2B5EF4-FFF2-40B4-BE49-F238E27FC236}">
                <a16:creationId xmlns:a16="http://schemas.microsoft.com/office/drawing/2014/main" id="{A163122A-C71B-8CB8-7A60-4DF11B7EAEDD}"/>
              </a:ext>
            </a:extLst>
          </p:cNvPr>
          <p:cNvGrpSpPr>
            <a:grpSpLocks/>
          </p:cNvGrpSpPr>
          <p:nvPr/>
        </p:nvGrpSpPr>
        <p:grpSpPr bwMode="auto">
          <a:xfrm>
            <a:off x="7658100" y="3128963"/>
            <a:ext cx="990600" cy="917575"/>
            <a:chOff x="2400" y="1390"/>
            <a:chExt cx="624" cy="578"/>
          </a:xfrm>
        </p:grpSpPr>
        <p:sp>
          <p:nvSpPr>
            <p:cNvPr id="60478" name="Oval 62">
              <a:extLst>
                <a:ext uri="{FF2B5EF4-FFF2-40B4-BE49-F238E27FC236}">
                  <a16:creationId xmlns:a16="http://schemas.microsoft.com/office/drawing/2014/main" id="{4786DF94-1684-CF12-7C1D-42BF1FB986B9}"/>
                </a:ext>
              </a:extLst>
            </p:cNvPr>
            <p:cNvSpPr>
              <a:spLocks noChangeArrowheads="1"/>
            </p:cNvSpPr>
            <p:nvPr/>
          </p:nvSpPr>
          <p:spPr bwMode="auto">
            <a:xfrm>
              <a:off x="2400" y="1776"/>
              <a:ext cx="624" cy="192"/>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60479" name="Picture 63">
              <a:extLst>
                <a:ext uri="{FF2B5EF4-FFF2-40B4-BE49-F238E27FC236}">
                  <a16:creationId xmlns:a16="http://schemas.microsoft.com/office/drawing/2014/main" id="{4BD2A350-81B0-AAE8-2D5C-5A7D177C0C5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8" y="1390"/>
              <a:ext cx="22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65" name="Group 64">
            <a:extLst>
              <a:ext uri="{FF2B5EF4-FFF2-40B4-BE49-F238E27FC236}">
                <a16:creationId xmlns:a16="http://schemas.microsoft.com/office/drawing/2014/main" id="{891A93E5-B40B-D6ED-FBED-153EF04AB154}"/>
              </a:ext>
            </a:extLst>
          </p:cNvPr>
          <p:cNvGrpSpPr>
            <a:grpSpLocks/>
          </p:cNvGrpSpPr>
          <p:nvPr/>
        </p:nvGrpSpPr>
        <p:grpSpPr bwMode="auto">
          <a:xfrm>
            <a:off x="7658100" y="4119563"/>
            <a:ext cx="990600" cy="917575"/>
            <a:chOff x="2400" y="1390"/>
            <a:chExt cx="624" cy="578"/>
          </a:xfrm>
        </p:grpSpPr>
        <p:sp>
          <p:nvSpPr>
            <p:cNvPr id="60476" name="Oval 65">
              <a:extLst>
                <a:ext uri="{FF2B5EF4-FFF2-40B4-BE49-F238E27FC236}">
                  <a16:creationId xmlns:a16="http://schemas.microsoft.com/office/drawing/2014/main" id="{EDBECD95-F0A5-FEEC-CB1D-6CD36667E974}"/>
                </a:ext>
              </a:extLst>
            </p:cNvPr>
            <p:cNvSpPr>
              <a:spLocks noChangeArrowheads="1"/>
            </p:cNvSpPr>
            <p:nvPr/>
          </p:nvSpPr>
          <p:spPr bwMode="auto">
            <a:xfrm>
              <a:off x="2400" y="1776"/>
              <a:ext cx="624" cy="192"/>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60477" name="Picture 66">
              <a:extLst>
                <a:ext uri="{FF2B5EF4-FFF2-40B4-BE49-F238E27FC236}">
                  <a16:creationId xmlns:a16="http://schemas.microsoft.com/office/drawing/2014/main" id="{9AFA1F51-BD99-4F36-4006-C8965360D4F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8" y="1390"/>
              <a:ext cx="22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66" name="Text Box 67">
            <a:extLst>
              <a:ext uri="{FF2B5EF4-FFF2-40B4-BE49-F238E27FC236}">
                <a16:creationId xmlns:a16="http://schemas.microsoft.com/office/drawing/2014/main" id="{F1F93D5A-1009-FBD0-30C4-FBFC7D382FCB}"/>
              </a:ext>
            </a:extLst>
          </p:cNvPr>
          <p:cNvSpPr txBox="1">
            <a:spLocks noChangeArrowheads="1"/>
          </p:cNvSpPr>
          <p:nvPr/>
        </p:nvSpPr>
        <p:spPr bwMode="auto">
          <a:xfrm>
            <a:off x="7073900" y="4424363"/>
            <a:ext cx="838200" cy="27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2"/>
                  </a:outerShdw>
                </a:effectLst>
              </a14:hiddenEffects>
            </a:ext>
          </a:extLst>
        </p:spPr>
        <p:txBody>
          <a:bodyPr lIns="0" tIns="0" rIns="0" bIns="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r" eaLnBrk="1" hangingPunct="1">
              <a:lnSpc>
                <a:spcPct val="90000"/>
              </a:lnSpc>
            </a:pPr>
            <a:r>
              <a:rPr lang="pt-BR" altLang="en-US" sz="1000">
                <a:latin typeface="Verdana" panose="020B0604030504040204" pitchFamily="34" charset="0"/>
              </a:rPr>
              <a:t>Rio de</a:t>
            </a:r>
          </a:p>
          <a:p>
            <a:pPr algn="r" eaLnBrk="1" hangingPunct="1">
              <a:lnSpc>
                <a:spcPct val="90000"/>
              </a:lnSpc>
            </a:pPr>
            <a:r>
              <a:rPr lang="pt-BR" altLang="en-US" sz="1000">
                <a:latin typeface="Verdana" panose="020B0604030504040204" pitchFamily="34" charset="0"/>
              </a:rPr>
              <a:t>Janeiro</a:t>
            </a:r>
            <a:endParaRPr lang="en-US" altLang="en-US" sz="1000">
              <a:latin typeface="Verdana" panose="020B0604030504040204" pitchFamily="34" charset="0"/>
            </a:endParaRPr>
          </a:p>
        </p:txBody>
      </p:sp>
      <p:grpSp>
        <p:nvGrpSpPr>
          <p:cNvPr id="60467" name="Group 68">
            <a:extLst>
              <a:ext uri="{FF2B5EF4-FFF2-40B4-BE49-F238E27FC236}">
                <a16:creationId xmlns:a16="http://schemas.microsoft.com/office/drawing/2014/main" id="{7BF6EA7D-4095-6E26-9826-DD85047C6CE4}"/>
              </a:ext>
            </a:extLst>
          </p:cNvPr>
          <p:cNvGrpSpPr>
            <a:grpSpLocks/>
          </p:cNvGrpSpPr>
          <p:nvPr/>
        </p:nvGrpSpPr>
        <p:grpSpPr bwMode="auto">
          <a:xfrm>
            <a:off x="6972300" y="2214563"/>
            <a:ext cx="990600" cy="917575"/>
            <a:chOff x="2400" y="1390"/>
            <a:chExt cx="624" cy="578"/>
          </a:xfrm>
        </p:grpSpPr>
        <p:sp>
          <p:nvSpPr>
            <p:cNvPr id="60474" name="Oval 69">
              <a:extLst>
                <a:ext uri="{FF2B5EF4-FFF2-40B4-BE49-F238E27FC236}">
                  <a16:creationId xmlns:a16="http://schemas.microsoft.com/office/drawing/2014/main" id="{96160C2C-93BB-2390-A2A3-78466EAF8ECE}"/>
                </a:ext>
              </a:extLst>
            </p:cNvPr>
            <p:cNvSpPr>
              <a:spLocks noChangeArrowheads="1"/>
            </p:cNvSpPr>
            <p:nvPr/>
          </p:nvSpPr>
          <p:spPr bwMode="auto">
            <a:xfrm>
              <a:off x="2400" y="1776"/>
              <a:ext cx="624" cy="192"/>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60475" name="Picture 70">
              <a:extLst>
                <a:ext uri="{FF2B5EF4-FFF2-40B4-BE49-F238E27FC236}">
                  <a16:creationId xmlns:a16="http://schemas.microsoft.com/office/drawing/2014/main" id="{D8CBCAFF-1155-61D0-749D-4F99961BC86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8" y="1390"/>
              <a:ext cx="22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0468" name="Group 71">
            <a:extLst>
              <a:ext uri="{FF2B5EF4-FFF2-40B4-BE49-F238E27FC236}">
                <a16:creationId xmlns:a16="http://schemas.microsoft.com/office/drawing/2014/main" id="{7F700693-F45A-ABC7-12A4-ED5C3362769D}"/>
              </a:ext>
            </a:extLst>
          </p:cNvPr>
          <p:cNvGrpSpPr>
            <a:grpSpLocks/>
          </p:cNvGrpSpPr>
          <p:nvPr/>
        </p:nvGrpSpPr>
        <p:grpSpPr bwMode="auto">
          <a:xfrm>
            <a:off x="6972300" y="5033963"/>
            <a:ext cx="990600" cy="917575"/>
            <a:chOff x="2400" y="1390"/>
            <a:chExt cx="624" cy="578"/>
          </a:xfrm>
        </p:grpSpPr>
        <p:sp>
          <p:nvSpPr>
            <p:cNvPr id="60472" name="Oval 72">
              <a:extLst>
                <a:ext uri="{FF2B5EF4-FFF2-40B4-BE49-F238E27FC236}">
                  <a16:creationId xmlns:a16="http://schemas.microsoft.com/office/drawing/2014/main" id="{C95DA98D-287D-6F59-B6C7-CB8F4573B634}"/>
                </a:ext>
              </a:extLst>
            </p:cNvPr>
            <p:cNvSpPr>
              <a:spLocks noChangeArrowheads="1"/>
            </p:cNvSpPr>
            <p:nvPr/>
          </p:nvSpPr>
          <p:spPr bwMode="auto">
            <a:xfrm>
              <a:off x="2400" y="1776"/>
              <a:ext cx="624" cy="192"/>
            </a:xfrm>
            <a:prstGeom prst="ellipse">
              <a:avLst/>
            </a:prstGeom>
            <a:gradFill rotWithShape="0">
              <a:gsLst>
                <a:gs pos="0">
                  <a:srgbClr val="798BBF"/>
                </a:gs>
                <a:gs pos="100000">
                  <a:srgbClr val="EFF1F7"/>
                </a:gs>
              </a:gsLst>
              <a:lin ang="5400000" scaled="1"/>
            </a:gradFill>
            <a:ln w="9525">
              <a:solidFill>
                <a:srgbClr val="C0C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60473" name="Picture 73">
              <a:extLst>
                <a:ext uri="{FF2B5EF4-FFF2-40B4-BE49-F238E27FC236}">
                  <a16:creationId xmlns:a16="http://schemas.microsoft.com/office/drawing/2014/main" id="{B05A4675-C42C-05A5-C520-2EECC0F6A68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8" y="1390"/>
              <a:ext cx="228"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69" name="AutoShape 74">
            <a:extLst>
              <a:ext uri="{FF2B5EF4-FFF2-40B4-BE49-F238E27FC236}">
                <a16:creationId xmlns:a16="http://schemas.microsoft.com/office/drawing/2014/main" id="{5FDAF97D-42E2-2F59-EDAF-93636DA08130}"/>
              </a:ext>
            </a:extLst>
          </p:cNvPr>
          <p:cNvSpPr>
            <a:spLocks noChangeArrowheads="1"/>
          </p:cNvSpPr>
          <p:nvPr/>
        </p:nvSpPr>
        <p:spPr bwMode="auto">
          <a:xfrm>
            <a:off x="900113" y="836613"/>
            <a:ext cx="7786687" cy="862012"/>
          </a:xfrm>
          <a:prstGeom prst="roundRect">
            <a:avLst>
              <a:gd name="adj" fmla="val 16667"/>
            </a:avLst>
          </a:prstGeom>
          <a:solidFill>
            <a:srgbClr val="5191BD">
              <a:alpha val="50195"/>
            </a:srgbClr>
          </a:solidFill>
          <a:ln w="9525">
            <a:round/>
            <a:headEnd/>
            <a:tailEnd/>
          </a:ln>
          <a:effectLst/>
          <a:scene3d>
            <a:camera prst="legacyObliqueTopRight"/>
            <a:lightRig rig="legacyFlat3" dir="b"/>
          </a:scene3d>
          <a:sp3d extrusionH="61900" prstMaterial="legacyMatte">
            <a:bevelT w="13500" h="13500" prst="angle"/>
            <a:bevelB w="13500" h="13500" prst="angle"/>
            <a:extrusionClr>
              <a:srgbClr val="336699"/>
            </a:extrusionClr>
            <a:contourClr>
              <a:srgbClr val="5191BD"/>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20000"/>
              </a:spcBef>
              <a:buClr>
                <a:srgbClr val="FEE426"/>
              </a:buClr>
              <a:buSzPct val="110000"/>
              <a:buFont typeface="Wingdings 3" pitchFamily="2" charset="2"/>
              <a:buChar char="è"/>
            </a:pPr>
            <a:endParaRPr lang="pt-BR" altLang="en-US" sz="800" u="sng">
              <a:solidFill>
                <a:srgbClr val="00458A"/>
              </a:solidFill>
              <a:latin typeface="Verdana" panose="020B0604030504040204" pitchFamily="34" charset="0"/>
              <a:cs typeface="Times New Roman" panose="02020603050405020304" pitchFamily="18" charset="0"/>
            </a:endParaRPr>
          </a:p>
        </p:txBody>
      </p:sp>
      <p:sp>
        <p:nvSpPr>
          <p:cNvPr id="60470" name="Rectangle 75">
            <a:extLst>
              <a:ext uri="{FF2B5EF4-FFF2-40B4-BE49-F238E27FC236}">
                <a16:creationId xmlns:a16="http://schemas.microsoft.com/office/drawing/2014/main" id="{47037F9A-4E46-3692-9494-F8306EA48B03}"/>
              </a:ext>
            </a:extLst>
          </p:cNvPr>
          <p:cNvSpPr>
            <a:spLocks noChangeArrowheads="1"/>
          </p:cNvSpPr>
          <p:nvPr/>
        </p:nvSpPr>
        <p:spPr bwMode="auto">
          <a:xfrm>
            <a:off x="1547813" y="836613"/>
            <a:ext cx="6477000" cy="7493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9900"/>
                </a:solidFill>
                <a:miter lim="800000"/>
                <a:headEnd/>
                <a:tailEnd/>
              </a14:hiddenLine>
            </a:ext>
          </a:extLst>
        </p:spPr>
        <p:txBody>
          <a:bodyPr lIns="92075" tIns="82800" rIns="92075" bIns="82800">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lnSpc>
                <a:spcPct val="120000"/>
              </a:lnSpc>
              <a:spcBef>
                <a:spcPct val="20000"/>
              </a:spcBef>
              <a:buClr>
                <a:srgbClr val="FCCD04"/>
              </a:buClr>
              <a:buSzPct val="105000"/>
              <a:buFont typeface="Wingdings 3" pitchFamily="2" charset="2"/>
              <a:buNone/>
            </a:pPr>
            <a:r>
              <a:rPr lang="pt-BR" altLang="en-US" sz="3200">
                <a:latin typeface="Tahoma" panose="020B0604030504040204" pitchFamily="34" charset="0"/>
              </a:rPr>
              <a:t>Sped Fiscal</a:t>
            </a:r>
          </a:p>
        </p:txBody>
      </p:sp>
      <p:pic>
        <p:nvPicPr>
          <p:cNvPr id="60471" name="Picture 76">
            <a:extLst>
              <a:ext uri="{FF2B5EF4-FFF2-40B4-BE49-F238E27FC236}">
                <a16:creationId xmlns:a16="http://schemas.microsoft.com/office/drawing/2014/main" id="{4EB469A3-FAEE-08DE-3344-791DC9140473}"/>
              </a:ext>
            </a:extLst>
          </p:cNvPr>
          <p:cNvPicPr>
            <a:picLocks noChangeAspect="1" noChangeArrowheads="1"/>
          </p:cNvPicPr>
          <p:nvPr/>
        </p:nvPicPr>
        <p:blipFill>
          <a:blip r:embed="rId10" cstate="email">
            <a:lum contrast="-12000"/>
            <a:extLst>
              <a:ext uri="{28A0092B-C50C-407E-A947-70E740481C1C}">
                <a14:useLocalDpi xmlns:a14="http://schemas.microsoft.com/office/drawing/2010/main"/>
              </a:ext>
            </a:extLst>
          </a:blip>
          <a:srcRect/>
          <a:stretch>
            <a:fillRect/>
          </a:stretch>
        </p:blipFill>
        <p:spPr bwMode="auto">
          <a:xfrm>
            <a:off x="990600" y="2178050"/>
            <a:ext cx="723900" cy="3937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4A2C9208-7A03-3C36-9710-B6664CA07F06}"/>
              </a:ext>
            </a:extLst>
          </p:cNvPr>
          <p:cNvSpPr>
            <a:spLocks noGrp="1" noChangeArrowheads="1"/>
          </p:cNvSpPr>
          <p:nvPr>
            <p:ph type="title"/>
          </p:nvPr>
        </p:nvSpPr>
        <p:spPr>
          <a:xfrm>
            <a:off x="914400" y="762000"/>
            <a:ext cx="8001000" cy="384175"/>
          </a:xfrm>
        </p:spPr>
        <p:txBody>
          <a:bodyPr/>
          <a:lstStyle/>
          <a:p>
            <a:pPr eaLnBrk="1" hangingPunct="1"/>
            <a:r>
              <a:rPr lang="pt-BR" altLang="en-US" sz="2400" b="0"/>
              <a:t>Receita Federal do Brasil - RFB</a:t>
            </a:r>
          </a:p>
        </p:txBody>
      </p:sp>
      <p:sp>
        <p:nvSpPr>
          <p:cNvPr id="62467" name="Rectangle 3">
            <a:extLst>
              <a:ext uri="{FF2B5EF4-FFF2-40B4-BE49-F238E27FC236}">
                <a16:creationId xmlns:a16="http://schemas.microsoft.com/office/drawing/2014/main" id="{D29F679F-A730-4780-8256-9E7BA5081180}"/>
              </a:ext>
            </a:extLst>
          </p:cNvPr>
          <p:cNvSpPr>
            <a:spLocks noGrp="1" noChangeArrowheads="1"/>
          </p:cNvSpPr>
          <p:nvPr>
            <p:ph type="body" idx="1"/>
          </p:nvPr>
        </p:nvSpPr>
        <p:spPr>
          <a:xfrm>
            <a:off x="971550" y="1773238"/>
            <a:ext cx="8172450" cy="4968875"/>
          </a:xfrm>
        </p:spPr>
        <p:txBody>
          <a:bodyPr/>
          <a:lstStyle/>
          <a:p>
            <a:pPr marL="660400" indent="-660400" eaLnBrk="1" hangingPunct="1">
              <a:lnSpc>
                <a:spcPct val="80000"/>
              </a:lnSpc>
            </a:pPr>
            <a:r>
              <a:rPr lang="pt-BR" altLang="en-US" sz="2000" b="1"/>
              <a:t>DBE</a:t>
            </a:r>
            <a:r>
              <a:rPr lang="pt-BR" altLang="en-US" sz="2000"/>
              <a:t> – </a:t>
            </a:r>
            <a:r>
              <a:rPr lang="pt-BR" altLang="en-US" sz="2000" b="1"/>
              <a:t>Documento Básico de Entrada no CNPJ</a:t>
            </a:r>
            <a:r>
              <a:rPr lang="pt-BR" altLang="en-US" sz="2000"/>
              <a:t> na Receita Federal sem a necessidade de assinatura com firma reconhecida, utilizando a Certificação digital.</a:t>
            </a:r>
          </a:p>
          <a:p>
            <a:pPr marL="1409700" lvl="2" indent="-495300" eaLnBrk="1" hangingPunct="1">
              <a:lnSpc>
                <a:spcPct val="80000"/>
              </a:lnSpc>
            </a:pPr>
            <a:r>
              <a:rPr lang="pt-BR" altLang="en-US" sz="1600"/>
              <a:t>Hoje para uma empresa atualizar ou cadastrar um CNPJ deve seguir os seguintes passos :</a:t>
            </a:r>
          </a:p>
          <a:p>
            <a:pPr marL="1784350" lvl="3" indent="-412750" eaLnBrk="1" hangingPunct="1">
              <a:lnSpc>
                <a:spcPct val="80000"/>
              </a:lnSpc>
              <a:buFontTx/>
              <a:buAutoNum type="romanUcPeriod"/>
            </a:pPr>
            <a:r>
              <a:rPr lang="pt-BR" altLang="en-US" sz="1400"/>
              <a:t>baixar um programa chamado </a:t>
            </a:r>
            <a:r>
              <a:rPr lang="pt-BR" altLang="en-US" sz="1400" b="1"/>
              <a:t>CNPJ-PGD </a:t>
            </a:r>
            <a:r>
              <a:rPr lang="pt-BR" altLang="en-US" sz="1400"/>
              <a:t>(no ato)</a:t>
            </a:r>
          </a:p>
          <a:p>
            <a:pPr marL="1784350" lvl="3" indent="-412750" eaLnBrk="1" hangingPunct="1">
              <a:lnSpc>
                <a:spcPct val="80000"/>
              </a:lnSpc>
              <a:buFontTx/>
              <a:buAutoNum type="romanUcPeriod"/>
            </a:pPr>
            <a:r>
              <a:rPr lang="pt-BR" altLang="en-US" sz="1400"/>
              <a:t>preencher os dados a serem cadastrados ou atualizados, (30 minutos)</a:t>
            </a:r>
          </a:p>
          <a:p>
            <a:pPr marL="1784350" lvl="3" indent="-412750" eaLnBrk="1" hangingPunct="1">
              <a:lnSpc>
                <a:spcPct val="80000"/>
              </a:lnSpc>
              <a:buFontTx/>
              <a:buAutoNum type="romanUcPeriod"/>
            </a:pPr>
            <a:r>
              <a:rPr lang="pt-BR" altLang="en-US" sz="1400"/>
              <a:t>gerar os dados, validar (5 minutos)</a:t>
            </a:r>
            <a:endParaRPr lang="pt-BR" altLang="en-US" sz="1400" b="1"/>
          </a:p>
          <a:p>
            <a:pPr marL="1784350" lvl="3" indent="-412750" eaLnBrk="1" hangingPunct="1">
              <a:lnSpc>
                <a:spcPct val="80000"/>
              </a:lnSpc>
              <a:buFontTx/>
              <a:buAutoNum type="romanUcPeriod"/>
            </a:pPr>
            <a:r>
              <a:rPr lang="pt-BR" altLang="en-US" sz="1400" b="1"/>
              <a:t>enviar para RFB convalidar, através do programa Receitanet (5 minutos)</a:t>
            </a:r>
            <a:endParaRPr lang="pt-BR" altLang="en-US" sz="1400"/>
          </a:p>
          <a:p>
            <a:pPr marL="1784350" lvl="3" indent="-412750" eaLnBrk="1" hangingPunct="1">
              <a:lnSpc>
                <a:spcPct val="80000"/>
              </a:lnSpc>
              <a:buFontTx/>
              <a:buAutoNum type="romanUcPeriod"/>
            </a:pPr>
            <a:r>
              <a:rPr lang="pt-BR" altLang="en-US" sz="1400"/>
              <a:t>no ato do envio é gerado um protocolo para consulta eletrônica (no ato</a:t>
            </a:r>
          </a:p>
          <a:p>
            <a:pPr marL="1784350" lvl="3" indent="-412750" eaLnBrk="1" hangingPunct="1">
              <a:lnSpc>
                <a:spcPct val="80000"/>
              </a:lnSpc>
              <a:buFontTx/>
              <a:buAutoNum type="romanUcPeriod"/>
            </a:pPr>
            <a:r>
              <a:rPr lang="pt-BR" altLang="en-US" sz="1400"/>
              <a:t>após liberada a convalidação do cadastro (de uma a duas horas) o contribuinte emite o papel chamado </a:t>
            </a:r>
            <a:r>
              <a:rPr lang="pt-BR" altLang="en-US" sz="1400" b="1"/>
              <a:t>DBE</a:t>
            </a:r>
          </a:p>
          <a:p>
            <a:pPr marL="1784350" lvl="3" indent="-412750" eaLnBrk="1" hangingPunct="1">
              <a:lnSpc>
                <a:spcPct val="80000"/>
              </a:lnSpc>
              <a:buFontTx/>
              <a:buAutoNum type="romanUcPeriod"/>
            </a:pPr>
            <a:r>
              <a:rPr lang="pt-BR" altLang="en-US" sz="1400" b="1"/>
              <a:t>de posse do papel DBE, preenchido, colhe a assinatura do responsável legal, reconhece firmas (dois dias)</a:t>
            </a:r>
            <a:endParaRPr lang="pt-BR" altLang="en-US" sz="1400"/>
          </a:p>
          <a:p>
            <a:pPr marL="1784350" lvl="3" indent="-412750" eaLnBrk="1" hangingPunct="1">
              <a:lnSpc>
                <a:spcPct val="80000"/>
              </a:lnSpc>
              <a:buFontTx/>
              <a:buAutoNum type="romanUcPeriod"/>
            </a:pPr>
            <a:r>
              <a:rPr lang="pt-BR" altLang="en-US" sz="1400"/>
              <a:t>em seguida  anexa os documentos comprobatórios das alterações enviando  através de SEDEX ou entregando  pessoalmente no </a:t>
            </a:r>
            <a:r>
              <a:rPr lang="pt-BR" altLang="en-US" sz="1400" b="1"/>
              <a:t>CAC </a:t>
            </a:r>
            <a:r>
              <a:rPr lang="pt-BR" altLang="en-US" sz="1400"/>
              <a:t>mais próximo</a:t>
            </a:r>
          </a:p>
          <a:p>
            <a:pPr marL="1784350" lvl="3" indent="-412750" eaLnBrk="1" hangingPunct="1">
              <a:lnSpc>
                <a:spcPct val="80000"/>
              </a:lnSpc>
              <a:buFontTx/>
              <a:buAutoNum type="romanUcPeriod"/>
            </a:pPr>
            <a:r>
              <a:rPr lang="pt-BR" altLang="en-US" sz="1400"/>
              <a:t>após </a:t>
            </a:r>
            <a:r>
              <a:rPr lang="pt-BR" altLang="en-US" sz="1400" b="1"/>
              <a:t>uma semana recebe </a:t>
            </a:r>
            <a:r>
              <a:rPr lang="pt-BR" altLang="en-US" sz="1400"/>
              <a:t>a validação do cadastro ou respectiva exigência através da consulta eletrônica</a:t>
            </a:r>
          </a:p>
          <a:p>
            <a:pPr marL="1409700" lvl="2" indent="-495300" eaLnBrk="1" hangingPunct="1">
              <a:lnSpc>
                <a:spcPct val="80000"/>
              </a:lnSpc>
            </a:pPr>
            <a:r>
              <a:rPr lang="pt-BR" altLang="en-US" sz="1600"/>
              <a:t>Com a utilização da Certificação digital eliminamos a etapa </a:t>
            </a:r>
            <a:r>
              <a:rPr lang="pt-BR" altLang="en-US" sz="1600" b="1"/>
              <a:t>vii </a:t>
            </a:r>
            <a:r>
              <a:rPr lang="pt-BR" altLang="en-US" sz="1600"/>
              <a:t>do processo, pois dessa maneira o contribuinte não precisa assinar e reconhecer firmas. No processo de envio, item </a:t>
            </a:r>
            <a:r>
              <a:rPr lang="pt-BR" altLang="en-US" sz="1600" b="1"/>
              <a:t>iv</a:t>
            </a:r>
            <a:r>
              <a:rPr lang="pt-BR" altLang="en-US" sz="1600"/>
              <a:t>, a inserção da assinatura com Certificação digital, suprime a necessidade da assinatura de próprio punho com reconhecimento de firmas.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9E8D940-D887-D47F-1EEC-AE0EE69A9589}"/>
              </a:ext>
            </a:extLst>
          </p:cNvPr>
          <p:cNvSpPr>
            <a:spLocks noGrp="1" noChangeArrowheads="1"/>
          </p:cNvSpPr>
          <p:nvPr>
            <p:ph type="title"/>
          </p:nvPr>
        </p:nvSpPr>
        <p:spPr/>
        <p:txBody>
          <a:bodyPr/>
          <a:lstStyle/>
          <a:p>
            <a:pPr eaLnBrk="1" hangingPunct="1"/>
            <a:r>
              <a:rPr lang="pt-BR" altLang="en-US"/>
              <a:t>Objetivos</a:t>
            </a:r>
          </a:p>
        </p:txBody>
      </p:sp>
      <p:sp>
        <p:nvSpPr>
          <p:cNvPr id="9219" name="Rectangle 3">
            <a:extLst>
              <a:ext uri="{FF2B5EF4-FFF2-40B4-BE49-F238E27FC236}">
                <a16:creationId xmlns:a16="http://schemas.microsoft.com/office/drawing/2014/main" id="{B2B44A87-D773-FF4A-A050-2B0D498B733E}"/>
              </a:ext>
            </a:extLst>
          </p:cNvPr>
          <p:cNvSpPr>
            <a:spLocks noGrp="1" noChangeArrowheads="1"/>
          </p:cNvSpPr>
          <p:nvPr>
            <p:ph type="body" idx="1"/>
          </p:nvPr>
        </p:nvSpPr>
        <p:spPr/>
        <p:txBody>
          <a:bodyPr/>
          <a:lstStyle/>
          <a:p>
            <a:pPr algn="just" eaLnBrk="1" hangingPunct="1"/>
            <a:r>
              <a:rPr lang="pt-BR" altLang="en-US" sz="2400"/>
              <a:t> O Projeto visa substituir a atual Carteira de Identidade Profissional (CIP) dos contabilistas para que o Sistema CFC/CRCs consiga, dessa forma, proporcionar maior segurança por meio da adequação das carteiras profissionais às novas tecnologias digitais, possibilitar melhor controle e combate ao leigo e ao profissional em situação irregular e modernizá-la, inclusive com a possibilidade de certificação digital.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04A1D69-D7AA-12BA-9DB9-8CB1155C467B}"/>
              </a:ext>
            </a:extLst>
          </p:cNvPr>
          <p:cNvSpPr>
            <a:spLocks noGrp="1" noChangeArrowheads="1"/>
          </p:cNvSpPr>
          <p:nvPr>
            <p:ph type="title"/>
          </p:nvPr>
        </p:nvSpPr>
        <p:spPr/>
        <p:txBody>
          <a:bodyPr/>
          <a:lstStyle/>
          <a:p>
            <a:pPr eaLnBrk="1" hangingPunct="1"/>
            <a:r>
              <a:rPr lang="pt-BR" altLang="en-US" sz="3200" b="0"/>
              <a:t>Receita Federal do Brasil - RFB</a:t>
            </a:r>
          </a:p>
        </p:txBody>
      </p:sp>
      <p:sp>
        <p:nvSpPr>
          <p:cNvPr id="64515" name="Rectangle 3">
            <a:extLst>
              <a:ext uri="{FF2B5EF4-FFF2-40B4-BE49-F238E27FC236}">
                <a16:creationId xmlns:a16="http://schemas.microsoft.com/office/drawing/2014/main" id="{35CE2656-6185-8034-26F0-78E7E3A533A2}"/>
              </a:ext>
            </a:extLst>
          </p:cNvPr>
          <p:cNvSpPr>
            <a:spLocks noGrp="1" noChangeArrowheads="1"/>
          </p:cNvSpPr>
          <p:nvPr>
            <p:ph type="body" idx="1"/>
          </p:nvPr>
        </p:nvSpPr>
        <p:spPr>
          <a:xfrm>
            <a:off x="457200" y="2060575"/>
            <a:ext cx="8686800" cy="4997450"/>
          </a:xfrm>
        </p:spPr>
        <p:txBody>
          <a:bodyPr/>
          <a:lstStyle/>
          <a:p>
            <a:pPr marL="660400" indent="-660400" eaLnBrk="1" hangingPunct="1">
              <a:lnSpc>
                <a:spcPct val="80000"/>
              </a:lnSpc>
            </a:pPr>
            <a:r>
              <a:rPr lang="pt-BR" altLang="en-US" sz="1800" b="1"/>
              <a:t>Domicílio Tributário Eletrônico</a:t>
            </a:r>
            <a:r>
              <a:rPr lang="pt-BR" altLang="en-US" sz="1800"/>
              <a:t> – </a:t>
            </a:r>
          </a:p>
          <a:p>
            <a:pPr marL="1035050" lvl="1" indent="-577850" algn="just" eaLnBrk="1" hangingPunct="1">
              <a:lnSpc>
                <a:spcPct val="80000"/>
              </a:lnSpc>
            </a:pPr>
            <a:r>
              <a:rPr lang="pt-BR" altLang="en-US" sz="1800"/>
              <a:t>Autoriza a Secretaria da Receita Federal do Brasil a enviar comunicação de atos oficiais para a caixa postal eletrônica disponibilizada no Centro Virtual de Atendimento ao Contribuinte (e-CAC), no endereço, a qual será considerada domicílio tributário eletrônico.</a:t>
            </a:r>
          </a:p>
          <a:p>
            <a:pPr marL="1035050" lvl="1" indent="-577850" algn="just" eaLnBrk="1" hangingPunct="1">
              <a:lnSpc>
                <a:spcPct val="80000"/>
              </a:lnSpc>
            </a:pPr>
            <a:r>
              <a:rPr lang="pt-BR" altLang="en-US" sz="1800"/>
              <a:t>Para homologar a mudança do domicílio fiscal físico para a caixa postal eletrônica do e-CAC o contribuinte, após fazer o termo de adesão,  deverá criar o hábito de semanalmente acessar a caixa postal no sistema e-CAC.</a:t>
            </a:r>
          </a:p>
          <a:p>
            <a:pPr marL="1035050" lvl="1" indent="-577850" algn="just" eaLnBrk="1" hangingPunct="1">
              <a:lnSpc>
                <a:spcPct val="80000"/>
              </a:lnSpc>
            </a:pPr>
            <a:r>
              <a:rPr lang="pt-BR" altLang="en-US" sz="1800"/>
              <a:t>Cremos que essa rotina deverá ser muito bem avaliada pelo contribuinte, pois a partir de então corre o risco de receber uma intimação eletrônica e caso o mesmo não acesse a caixa postal por algum motivo de força maior, o processo corre sem o direito de recurso, podendo causar sérios danos.</a:t>
            </a:r>
          </a:p>
          <a:p>
            <a:pPr marL="1035050" lvl="1" indent="-577850" algn="just" eaLnBrk="1" hangingPunct="1">
              <a:lnSpc>
                <a:spcPct val="80000"/>
              </a:lnSpc>
            </a:pPr>
            <a:r>
              <a:rPr lang="pt-BR" altLang="en-US" sz="1800"/>
              <a:t>Dentro desse mesmo procedimento a RFB estará disponibilizando em breve o sistema e-Processo, no qual os contribuintes poderão postar eletronicamente as defesas administrativas, onde o acompanhamento dos protocolados será feito de forma totalmente eletrônica e digitalizada.</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438BABA-CA74-6E16-5203-66A3C8D055C3}"/>
              </a:ext>
            </a:extLst>
          </p:cNvPr>
          <p:cNvSpPr>
            <a:spLocks noGrp="1" noChangeArrowheads="1"/>
          </p:cNvSpPr>
          <p:nvPr>
            <p:ph type="title"/>
          </p:nvPr>
        </p:nvSpPr>
        <p:spPr/>
        <p:txBody>
          <a:bodyPr/>
          <a:lstStyle/>
          <a:p>
            <a:pPr eaLnBrk="1" hangingPunct="1"/>
            <a:r>
              <a:rPr lang="pt-BR" altLang="en-US" sz="3200"/>
              <a:t>Benefícios da Certificação Digital</a:t>
            </a:r>
          </a:p>
        </p:txBody>
      </p:sp>
      <p:sp>
        <p:nvSpPr>
          <p:cNvPr id="66563" name="Rectangle 3">
            <a:extLst>
              <a:ext uri="{FF2B5EF4-FFF2-40B4-BE49-F238E27FC236}">
                <a16:creationId xmlns:a16="http://schemas.microsoft.com/office/drawing/2014/main" id="{9507A2C2-BDEB-1FD1-31A1-5E16EB298137}"/>
              </a:ext>
            </a:extLst>
          </p:cNvPr>
          <p:cNvSpPr>
            <a:spLocks noGrp="1" noChangeArrowheads="1"/>
          </p:cNvSpPr>
          <p:nvPr>
            <p:ph type="body" idx="1"/>
          </p:nvPr>
        </p:nvSpPr>
        <p:spPr/>
        <p:txBody>
          <a:bodyPr/>
          <a:lstStyle/>
          <a:p>
            <a:pPr eaLnBrk="1" hangingPunct="1">
              <a:lnSpc>
                <a:spcPct val="90000"/>
              </a:lnSpc>
            </a:pPr>
            <a:r>
              <a:rPr lang="pt-BR" altLang="en-US" sz="2000" b="1"/>
              <a:t>SISCOMEX</a:t>
            </a:r>
            <a:r>
              <a:rPr lang="pt-BR" altLang="en-US" sz="2000"/>
              <a:t> - Ao utilizar este serviço, o contribuinte certificado, habilitado como Responsável Legal pela empresa perante RFB poderá efetuar o credenciamento no Siscomex de outras pessoas físicas que atuarão como Representantes Legais dessa empresa na prática dos atos relacionados ao despacho aduaneiro.</a:t>
            </a:r>
          </a:p>
          <a:p>
            <a:pPr eaLnBrk="1" hangingPunct="1">
              <a:lnSpc>
                <a:spcPct val="90000"/>
              </a:lnSpc>
            </a:pPr>
            <a:r>
              <a:rPr lang="pt-BR" altLang="en-US" sz="2000"/>
              <a:t>( * ) </a:t>
            </a:r>
            <a:r>
              <a:rPr lang="pt-BR" altLang="en-US" sz="2000" b="1"/>
              <a:t>SAGA</a:t>
            </a:r>
            <a:r>
              <a:rPr lang="pt-BR" altLang="en-US" sz="2000"/>
              <a:t> -  Foi homologado, no dia 15 de abril, o Sistema de Apoio ao Gerenciamento do Atendimento dos Contribuintes - SAGA. Este sistema é de fundamental importância para a Secretaria da Receita Federal e tem por objetivo automatizar o fluxo do trabalho do atendimento dos contribuintes presentes nos Centros de Atendimentos da SRF (CAC).</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597C16C-2C7B-EEEE-7573-4830E2B67A43}"/>
              </a:ext>
            </a:extLst>
          </p:cNvPr>
          <p:cNvSpPr>
            <a:spLocks noGrp="1" noChangeArrowheads="1"/>
          </p:cNvSpPr>
          <p:nvPr>
            <p:ph type="title"/>
          </p:nvPr>
        </p:nvSpPr>
        <p:spPr/>
        <p:txBody>
          <a:bodyPr/>
          <a:lstStyle/>
          <a:p>
            <a:pPr marL="838200" indent="-838200" eaLnBrk="1" hangingPunct="1"/>
            <a:r>
              <a:rPr lang="pt-BR" altLang="en-US"/>
              <a:t>Benefícios - Poder Judiciário </a:t>
            </a:r>
          </a:p>
        </p:txBody>
      </p:sp>
      <p:sp>
        <p:nvSpPr>
          <p:cNvPr id="68611" name="Rectangle 3">
            <a:extLst>
              <a:ext uri="{FF2B5EF4-FFF2-40B4-BE49-F238E27FC236}">
                <a16:creationId xmlns:a16="http://schemas.microsoft.com/office/drawing/2014/main" id="{12DA4E64-47A5-5669-C7AA-2998141579C7}"/>
              </a:ext>
            </a:extLst>
          </p:cNvPr>
          <p:cNvSpPr>
            <a:spLocks noGrp="1" noChangeArrowheads="1"/>
          </p:cNvSpPr>
          <p:nvPr>
            <p:ph type="body" idx="1"/>
          </p:nvPr>
        </p:nvSpPr>
        <p:spPr>
          <a:xfrm>
            <a:off x="684213" y="2060575"/>
            <a:ext cx="8459787" cy="4608513"/>
          </a:xfrm>
        </p:spPr>
        <p:txBody>
          <a:bodyPr/>
          <a:lstStyle/>
          <a:p>
            <a:pPr algn="just" eaLnBrk="1" hangingPunct="1">
              <a:lnSpc>
                <a:spcPct val="90000"/>
              </a:lnSpc>
            </a:pPr>
            <a:r>
              <a:rPr lang="pt-BR" altLang="en-US" sz="2000"/>
              <a:t>e-DOC - O sistema permite o envio eletrônico de documentos referentes aos processos que tramitam nas Varas do Trabalho dos 24 TRTs e no TST, através da Internet, sem a necessidade da apresentação posterior dos documentos originais</a:t>
            </a:r>
            <a:r>
              <a:rPr lang="pt-BR" altLang="en-US" sz="2000" b="1"/>
              <a:t>. http://www.trt4.gov.br/edoc/ )</a:t>
            </a:r>
            <a:endParaRPr lang="pt-BR" altLang="en-US" sz="2000"/>
          </a:p>
          <a:p>
            <a:pPr lvl="1" algn="just" eaLnBrk="1" hangingPunct="1">
              <a:lnSpc>
                <a:spcPct val="90000"/>
              </a:lnSpc>
            </a:pPr>
            <a:r>
              <a:rPr lang="pt-BR" altLang="en-US" sz="2000"/>
              <a:t>Um profissional da área de Perícia Judicial ou da área de Direito já pode protocolar eletronicamente as petições, os laudos periciais, ao processos iniciais, as contestações e todos os tipos de medidas judiciais, apenas com a utilização da Certificação digital A-1 ou A-3</a:t>
            </a:r>
          </a:p>
          <a:p>
            <a:pPr lvl="1" algn="just" eaLnBrk="1" hangingPunct="1">
              <a:lnSpc>
                <a:spcPct val="90000"/>
              </a:lnSpc>
            </a:pPr>
            <a:r>
              <a:rPr lang="pt-BR" altLang="en-US" sz="2000"/>
              <a:t>Basta fazer uma inscrição no site do e-DOC com o seu e-CPF e a partir de então poderá protocolar tudo eletronicamente de forma digital</a:t>
            </a:r>
          </a:p>
          <a:p>
            <a:pPr lvl="1" algn="just" eaLnBrk="1" hangingPunct="1">
              <a:lnSpc>
                <a:spcPct val="90000"/>
              </a:lnSpc>
            </a:pPr>
            <a:r>
              <a:rPr lang="pt-BR" altLang="en-US" sz="2000"/>
              <a:t>O sistema evita o transitar de pessoas e custos com locomoção, estadias e diárias. Uma economia indiscutível, além da agilidade processual.</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509671-7DAE-F9A0-BFD3-92EEC645B8AF}"/>
              </a:ext>
            </a:extLst>
          </p:cNvPr>
          <p:cNvSpPr>
            <a:spLocks noGrp="1" noChangeArrowheads="1"/>
          </p:cNvSpPr>
          <p:nvPr>
            <p:ph type="title"/>
          </p:nvPr>
        </p:nvSpPr>
        <p:spPr>
          <a:xfrm>
            <a:off x="3635375" y="260350"/>
            <a:ext cx="6430963" cy="1079500"/>
          </a:xfrm>
        </p:spPr>
        <p:txBody>
          <a:bodyPr/>
          <a:lstStyle/>
          <a:p>
            <a:pPr eaLnBrk="1" hangingPunct="1"/>
            <a:r>
              <a:rPr lang="pt-BR" altLang="en-US"/>
              <a:t>Sistema Financeiro</a:t>
            </a:r>
            <a:br>
              <a:rPr lang="pt-BR" altLang="en-US"/>
            </a:br>
            <a:endParaRPr lang="pt-BR" altLang="en-US"/>
          </a:p>
        </p:txBody>
      </p:sp>
      <p:sp>
        <p:nvSpPr>
          <p:cNvPr id="70659" name="Rectangle 3">
            <a:extLst>
              <a:ext uri="{FF2B5EF4-FFF2-40B4-BE49-F238E27FC236}">
                <a16:creationId xmlns:a16="http://schemas.microsoft.com/office/drawing/2014/main" id="{2D5838A4-C0B9-77FA-5796-F9A13B5C9E33}"/>
              </a:ext>
            </a:extLst>
          </p:cNvPr>
          <p:cNvSpPr>
            <a:spLocks noGrp="1" noChangeArrowheads="1"/>
          </p:cNvSpPr>
          <p:nvPr>
            <p:ph type="body" idx="1"/>
          </p:nvPr>
        </p:nvSpPr>
        <p:spPr>
          <a:xfrm>
            <a:off x="611188" y="2349500"/>
            <a:ext cx="8075612" cy="4508500"/>
          </a:xfrm>
        </p:spPr>
        <p:txBody>
          <a:bodyPr/>
          <a:lstStyle/>
          <a:p>
            <a:pPr marL="609600" indent="-609600" eaLnBrk="1" hangingPunct="1"/>
            <a:r>
              <a:rPr lang="pt-BR" altLang="en-US" sz="2400"/>
              <a:t>Banco do Brasil – Proporciona ao correntista acessar a conta-corrente apenas com a utilização do Certificado Digital A-3</a:t>
            </a:r>
          </a:p>
          <a:p>
            <a:pPr marL="990600" lvl="1" indent="-533400" eaLnBrk="1" hangingPunct="1"/>
            <a:r>
              <a:rPr lang="pt-BR" altLang="en-US" sz="2000"/>
              <a:t>Com a utilização da Certificação Digital há um aumento automático no limite de movimentação dos pagamentos em conta corrente</a:t>
            </a:r>
          </a:p>
          <a:p>
            <a:pPr marL="990600" lvl="1" indent="-533400" eaLnBrk="1" hangingPunct="1"/>
            <a:r>
              <a:rPr lang="pt-BR" altLang="en-US" sz="2000"/>
              <a:t>Eliminamos uma série de senhas e contra-senhas, como por exemplo os famigerados OTP (One Time Password) </a:t>
            </a:r>
          </a:p>
          <a:p>
            <a:pPr marL="609600" indent="-609600" eaLnBrk="1" hangingPunct="1"/>
            <a:r>
              <a:rPr lang="pt-BR" altLang="en-US" sz="2400"/>
              <a:t>Sistema de contratos de câmbio – Agiliza a liberação de contratos de câmbio nas Instituições Financeiras</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6F167AD-91E4-70AD-1518-90522FAA65BA}"/>
              </a:ext>
            </a:extLst>
          </p:cNvPr>
          <p:cNvSpPr>
            <a:spLocks noGrp="1" noChangeArrowheads="1"/>
          </p:cNvSpPr>
          <p:nvPr>
            <p:ph type="title"/>
          </p:nvPr>
        </p:nvSpPr>
        <p:spPr>
          <a:xfrm>
            <a:off x="3492500" y="188913"/>
            <a:ext cx="8143875" cy="1152525"/>
          </a:xfrm>
        </p:spPr>
        <p:txBody>
          <a:bodyPr/>
          <a:lstStyle/>
          <a:p>
            <a:pPr eaLnBrk="1" hangingPunct="1"/>
            <a:br>
              <a:rPr lang="pt-BR" altLang="en-US" sz="4000"/>
            </a:br>
            <a:br>
              <a:rPr lang="pt-BR" altLang="en-US" sz="4000"/>
            </a:br>
            <a:br>
              <a:rPr lang="pt-BR" altLang="en-US" sz="4000"/>
            </a:br>
            <a:r>
              <a:rPr lang="pt-BR" altLang="en-US" sz="4000"/>
              <a:t>Governo Eletrônico</a:t>
            </a:r>
            <a:br>
              <a:rPr lang="pt-BR" altLang="en-US" sz="4000"/>
            </a:br>
            <a:endParaRPr lang="pt-BR" altLang="en-US" sz="4000"/>
          </a:p>
        </p:txBody>
      </p:sp>
      <p:sp>
        <p:nvSpPr>
          <p:cNvPr id="72707" name="Rectangle 3">
            <a:extLst>
              <a:ext uri="{FF2B5EF4-FFF2-40B4-BE49-F238E27FC236}">
                <a16:creationId xmlns:a16="http://schemas.microsoft.com/office/drawing/2014/main" id="{BB188E34-90B0-BB83-91A8-76868143510A}"/>
              </a:ext>
            </a:extLst>
          </p:cNvPr>
          <p:cNvSpPr>
            <a:spLocks noGrp="1" noChangeArrowheads="1"/>
          </p:cNvSpPr>
          <p:nvPr>
            <p:ph type="body" idx="1"/>
          </p:nvPr>
        </p:nvSpPr>
        <p:spPr>
          <a:xfrm>
            <a:off x="250825" y="1989138"/>
            <a:ext cx="8686800" cy="5761037"/>
          </a:xfrm>
        </p:spPr>
        <p:txBody>
          <a:bodyPr/>
          <a:lstStyle/>
          <a:p>
            <a:pPr marL="990600" lvl="1" indent="-533400" algn="just" eaLnBrk="1" hangingPunct="1">
              <a:lnSpc>
                <a:spcPct val="90000"/>
              </a:lnSpc>
            </a:pPr>
            <a:r>
              <a:rPr lang="pt-BR" altLang="en-US" sz="2000"/>
              <a:t>O SICAF é um Sistema automatizado de informações que viabiliza o cadastramento de fornecedores de materiais e serviços para os órgãos/entidades da Administração Pública Federal Direta, Autárquica e Fundacional, no âmbito do Sistema Integrado de Serviços Gerais - SISG. Segundo o Serpro em breve todos que acessarem esse sistema estarão obrigado a utilizar a Certificação digital</a:t>
            </a:r>
          </a:p>
          <a:p>
            <a:pPr marL="990600" lvl="1" indent="-533400" algn="just" eaLnBrk="1" hangingPunct="1">
              <a:lnSpc>
                <a:spcPct val="90000"/>
              </a:lnSpc>
            </a:pPr>
            <a:r>
              <a:rPr lang="pt-BR" altLang="en-US" sz="2000"/>
              <a:t>As Bolsas Eletrônicas de Comércio (BEC), um mecanismo de compra que permite maior transparência e economia em compras realizadas por entidades governamentais vem adotando a Certificação digital como parte fundamental de sua infra-estrutura. Utilizado pelo Governo do Estado de São Paulo</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086EC001-B01D-BCF7-881D-8C35C99C48CB}"/>
              </a:ext>
            </a:extLst>
          </p:cNvPr>
          <p:cNvSpPr>
            <a:spLocks noGrp="1" noChangeArrowheads="1"/>
          </p:cNvSpPr>
          <p:nvPr>
            <p:ph type="title"/>
          </p:nvPr>
        </p:nvSpPr>
        <p:spPr/>
        <p:txBody>
          <a:bodyPr/>
          <a:lstStyle/>
          <a:p>
            <a:pPr eaLnBrk="1" hangingPunct="1"/>
            <a:r>
              <a:rPr lang="pt-BR" altLang="en-US"/>
              <a:t>Prefeituras </a:t>
            </a:r>
          </a:p>
        </p:txBody>
      </p:sp>
      <p:sp>
        <p:nvSpPr>
          <p:cNvPr id="74755" name="Rectangle 3">
            <a:extLst>
              <a:ext uri="{FF2B5EF4-FFF2-40B4-BE49-F238E27FC236}">
                <a16:creationId xmlns:a16="http://schemas.microsoft.com/office/drawing/2014/main" id="{36A107EC-9DDC-26C6-6CE7-24AF0FD35E62}"/>
              </a:ext>
            </a:extLst>
          </p:cNvPr>
          <p:cNvSpPr>
            <a:spLocks noGrp="1" noChangeArrowheads="1"/>
          </p:cNvSpPr>
          <p:nvPr>
            <p:ph type="body" idx="1"/>
          </p:nvPr>
        </p:nvSpPr>
        <p:spPr/>
        <p:txBody>
          <a:bodyPr/>
          <a:lstStyle/>
          <a:p>
            <a:pPr marL="990600" lvl="1" indent="-533400" eaLnBrk="1" hangingPunct="1"/>
            <a:r>
              <a:rPr lang="pt-BR" altLang="en-US"/>
              <a:t>Prefeituras – Secretaria das Finanças</a:t>
            </a:r>
          </a:p>
          <a:p>
            <a:pPr marL="609600" indent="-609600" eaLnBrk="1" hangingPunct="1"/>
            <a:r>
              <a:rPr lang="pt-BR" altLang="en-US"/>
              <a:t>Acesso ao sistema de Nota Fiscal Eletrônica da PMSP com e-CNPJ para as Pessoas Jurídicas e com e-CPF para os benefícios fiscais das Pessoas Físicas;</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23B66FF3-FB55-2B86-F4C1-7E1BE165672D}"/>
              </a:ext>
            </a:extLst>
          </p:cNvPr>
          <p:cNvSpPr>
            <a:spLocks noGrp="1" noChangeArrowheads="1"/>
          </p:cNvSpPr>
          <p:nvPr>
            <p:ph type="title"/>
          </p:nvPr>
        </p:nvSpPr>
        <p:spPr/>
        <p:txBody>
          <a:bodyPr/>
          <a:lstStyle/>
          <a:p>
            <a:pPr eaLnBrk="1" hangingPunct="1"/>
            <a:r>
              <a:rPr lang="pt-BR" altLang="en-US"/>
              <a:t>Benefícios</a:t>
            </a:r>
          </a:p>
        </p:txBody>
      </p:sp>
      <p:sp>
        <p:nvSpPr>
          <p:cNvPr id="76803" name="Rectangle 3">
            <a:extLst>
              <a:ext uri="{FF2B5EF4-FFF2-40B4-BE49-F238E27FC236}">
                <a16:creationId xmlns:a16="http://schemas.microsoft.com/office/drawing/2014/main" id="{DCCB0B68-C63E-CDCE-6E51-6B283BA9DDF1}"/>
              </a:ext>
            </a:extLst>
          </p:cNvPr>
          <p:cNvSpPr>
            <a:spLocks noGrp="1" noChangeArrowheads="1"/>
          </p:cNvSpPr>
          <p:nvPr>
            <p:ph type="body" idx="1"/>
          </p:nvPr>
        </p:nvSpPr>
        <p:spPr>
          <a:xfrm>
            <a:off x="684213" y="2133600"/>
            <a:ext cx="8064500" cy="4149725"/>
          </a:xfrm>
        </p:spPr>
        <p:txBody>
          <a:bodyPr/>
          <a:lstStyle/>
          <a:p>
            <a:pPr marL="990600" lvl="1" indent="-533400" eaLnBrk="1" hangingPunct="1">
              <a:buFontTx/>
              <a:buNone/>
            </a:pPr>
            <a:r>
              <a:rPr lang="pt-BR" altLang="en-US" sz="3600"/>
              <a:t>Juntas Comerciais</a:t>
            </a:r>
          </a:p>
          <a:p>
            <a:pPr marL="990600" lvl="1" indent="-533400" eaLnBrk="1" hangingPunct="1"/>
            <a:r>
              <a:rPr lang="pt-BR" altLang="en-US"/>
              <a:t>Livro Diário Eletrônico – SPED – Sistema Público de Escrituração Digital</a:t>
            </a:r>
          </a:p>
          <a:p>
            <a:pPr marL="609600" indent="-609600" eaLnBrk="1" hangingPunct="1">
              <a:buFont typeface="Wingdings" pitchFamily="2" charset="2"/>
              <a:buNone/>
            </a:pPr>
            <a:endParaRPr lang="pt-BR" altLang="en-US" sz="3200"/>
          </a:p>
          <a:p>
            <a:pPr marL="990600" lvl="1" indent="-533400" eaLnBrk="1" hangingPunct="1">
              <a:buFontTx/>
              <a:buNone/>
            </a:pPr>
            <a:r>
              <a:rPr lang="pt-BR" altLang="en-US" sz="3200"/>
              <a:t>Secretarias das Fazendas Estaduais</a:t>
            </a:r>
          </a:p>
          <a:p>
            <a:pPr marL="990600" lvl="1" indent="-533400" eaLnBrk="1" hangingPunct="1"/>
            <a:r>
              <a:rPr lang="pt-BR" altLang="en-US"/>
              <a:t>Nota Fiscal Eletrônica NF-e</a:t>
            </a:r>
          </a:p>
          <a:p>
            <a:pPr marL="990600" lvl="1" indent="-533400" eaLnBrk="1" hangingPunct="1"/>
            <a:r>
              <a:rPr lang="pt-BR" altLang="en-US"/>
              <a:t>Livros Fiscais Eletrônicos – SPED Fiscal - SINTEGRA</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CAE3C41-67BB-AEEF-489F-0A07C4B6EAD1}"/>
              </a:ext>
            </a:extLst>
          </p:cNvPr>
          <p:cNvSpPr>
            <a:spLocks noGrp="1" noChangeArrowheads="1"/>
          </p:cNvSpPr>
          <p:nvPr>
            <p:ph type="title"/>
          </p:nvPr>
        </p:nvSpPr>
        <p:spPr>
          <a:xfrm>
            <a:off x="3492500" y="404813"/>
            <a:ext cx="6804025" cy="1439862"/>
          </a:xfrm>
        </p:spPr>
        <p:txBody>
          <a:bodyPr/>
          <a:lstStyle/>
          <a:p>
            <a:pPr eaLnBrk="1" hangingPunct="1"/>
            <a:r>
              <a:rPr lang="pt-BR" altLang="en-US" sz="2400"/>
              <a:t>Cartório de Registro de Títulos e Documentos</a:t>
            </a:r>
            <a:r>
              <a:rPr lang="pt-BR" altLang="en-US" sz="3200"/>
              <a:t> </a:t>
            </a:r>
            <a:br>
              <a:rPr lang="pt-BR" altLang="en-US" sz="3200"/>
            </a:br>
            <a:endParaRPr lang="pt-BR" altLang="en-US" sz="3200"/>
          </a:p>
        </p:txBody>
      </p:sp>
      <p:sp>
        <p:nvSpPr>
          <p:cNvPr id="78851" name="Rectangle 3">
            <a:extLst>
              <a:ext uri="{FF2B5EF4-FFF2-40B4-BE49-F238E27FC236}">
                <a16:creationId xmlns:a16="http://schemas.microsoft.com/office/drawing/2014/main" id="{285B9FC0-004A-3471-E396-CCCD510762A0}"/>
              </a:ext>
            </a:extLst>
          </p:cNvPr>
          <p:cNvSpPr>
            <a:spLocks noGrp="1" noChangeArrowheads="1"/>
          </p:cNvSpPr>
          <p:nvPr>
            <p:ph type="body" idx="1"/>
          </p:nvPr>
        </p:nvSpPr>
        <p:spPr/>
        <p:txBody>
          <a:bodyPr/>
          <a:lstStyle/>
          <a:p>
            <a:pPr marL="609600" indent="-609600" algn="just" eaLnBrk="1" hangingPunct="1"/>
            <a:r>
              <a:rPr lang="pt-BR" altLang="en-US"/>
              <a:t>Registro de Contrato Social e Alterações de Sociedades Simples, com utilização 100 % de Certificação digital. Projeto em desenvolvimento pela CRSEC – Central Registral de Serviços Eletrônico Compartilhados.</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4D599D53-9ED0-EE51-07C9-EB41C922C29E}"/>
              </a:ext>
            </a:extLst>
          </p:cNvPr>
          <p:cNvSpPr>
            <a:spLocks noGrp="1" noChangeArrowheads="1"/>
          </p:cNvSpPr>
          <p:nvPr>
            <p:ph type="title"/>
          </p:nvPr>
        </p:nvSpPr>
        <p:spPr>
          <a:xfrm>
            <a:off x="1692275" y="0"/>
            <a:ext cx="8447088" cy="1484313"/>
          </a:xfrm>
        </p:spPr>
        <p:txBody>
          <a:bodyPr/>
          <a:lstStyle/>
          <a:p>
            <a:pPr algn="ctr" eaLnBrk="1" hangingPunct="1"/>
            <a:r>
              <a:rPr lang="pt-BR" altLang="en-US"/>
              <a:t>Bill Gates Recomenda a </a:t>
            </a:r>
            <a:br>
              <a:rPr lang="pt-BR" altLang="en-US"/>
            </a:br>
            <a:r>
              <a:rPr lang="pt-BR" altLang="en-US"/>
              <a:t>Certificação Digital</a:t>
            </a:r>
          </a:p>
        </p:txBody>
      </p:sp>
      <p:sp>
        <p:nvSpPr>
          <p:cNvPr id="80899" name="Rectangle 3">
            <a:extLst>
              <a:ext uri="{FF2B5EF4-FFF2-40B4-BE49-F238E27FC236}">
                <a16:creationId xmlns:a16="http://schemas.microsoft.com/office/drawing/2014/main" id="{EC3A6E39-E74E-FA06-A36E-056BE5F9C5C7}"/>
              </a:ext>
            </a:extLst>
          </p:cNvPr>
          <p:cNvSpPr>
            <a:spLocks noGrp="1" noChangeArrowheads="1"/>
          </p:cNvSpPr>
          <p:nvPr>
            <p:ph type="body" idx="1"/>
          </p:nvPr>
        </p:nvSpPr>
        <p:spPr>
          <a:xfrm>
            <a:off x="900113" y="1989138"/>
            <a:ext cx="7993062" cy="4679950"/>
          </a:xfrm>
        </p:spPr>
        <p:txBody>
          <a:bodyPr/>
          <a:lstStyle/>
          <a:p>
            <a:pPr algn="just" eaLnBrk="1" hangingPunct="1">
              <a:lnSpc>
                <a:spcPct val="80000"/>
              </a:lnSpc>
            </a:pPr>
            <a:r>
              <a:rPr lang="pt-BR" altLang="en-US" sz="1800"/>
              <a:t>Recentemente, em 06 de fevereiro de 2007, o Microsoft Chairman, Bill Gates concedeu uma entrevista durante a RSA Conference 2007, em San Francisco-CA, onde citou a seguinte frase :</a:t>
            </a:r>
          </a:p>
          <a:p>
            <a:pPr algn="just" eaLnBrk="1" hangingPunct="1">
              <a:lnSpc>
                <a:spcPct val="80000"/>
              </a:lnSpc>
            </a:pPr>
            <a:br>
              <a:rPr lang="pt-BR" altLang="en-US" sz="1800"/>
            </a:br>
            <a:r>
              <a:rPr lang="pt-BR" altLang="en-US" sz="1800"/>
              <a:t>"So we have passwords, and, of course, we have to evolve from them, but we see Smart Cards as the specific, but certificates in general is the way that these things should go, that you'll be presenting certificates as opposed to weak passwords.“</a:t>
            </a:r>
          </a:p>
          <a:p>
            <a:pPr algn="just" eaLnBrk="1" hangingPunct="1">
              <a:lnSpc>
                <a:spcPct val="80000"/>
              </a:lnSpc>
            </a:pPr>
            <a:br>
              <a:rPr lang="pt-BR" altLang="en-US" sz="1800"/>
            </a:br>
            <a:r>
              <a:rPr lang="pt-BR" altLang="en-US" sz="1800"/>
              <a:t>Tradução </a:t>
            </a:r>
            <a:br>
              <a:rPr lang="pt-BR" altLang="en-US" sz="1800"/>
            </a:br>
            <a:br>
              <a:rPr lang="pt-BR" altLang="en-US" sz="1800"/>
            </a:br>
            <a:r>
              <a:rPr lang="pt-BR" altLang="en-US" sz="2400"/>
              <a:t>"Se hoje temos as senhas, a partir das quais, sem dúvida, a segurança da informação vai evoluir cada vez mais, temos também os Smart Cards com seus certificados digitais, que surgem para suprimir a fragilidade existente da senha comum."</a:t>
            </a:r>
            <a:r>
              <a:rPr lang="pt-BR" altLang="en-US" sz="180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B100C2D1-23C4-86E6-0201-B6F7DD905B46}"/>
              </a:ext>
            </a:extLst>
          </p:cNvPr>
          <p:cNvSpPr>
            <a:spLocks noGrp="1" noChangeArrowheads="1"/>
          </p:cNvSpPr>
          <p:nvPr>
            <p:ph type="ctrTitle"/>
          </p:nvPr>
        </p:nvSpPr>
        <p:spPr/>
        <p:txBody>
          <a:bodyPr/>
          <a:lstStyle/>
          <a:p>
            <a:pPr algn="l" eaLnBrk="1" hangingPunct="1"/>
            <a:r>
              <a:rPr lang="pt-BR" altLang="en-US"/>
              <a:t>Operacionalização</a:t>
            </a:r>
          </a:p>
        </p:txBody>
      </p:sp>
      <p:sp>
        <p:nvSpPr>
          <p:cNvPr id="82947" name="Rectangle 3">
            <a:extLst>
              <a:ext uri="{FF2B5EF4-FFF2-40B4-BE49-F238E27FC236}">
                <a16:creationId xmlns:a16="http://schemas.microsoft.com/office/drawing/2014/main" id="{E91DEDC1-2C02-C205-5FED-C8E5D772FAEE}"/>
              </a:ext>
            </a:extLst>
          </p:cNvPr>
          <p:cNvSpPr>
            <a:spLocks noGrp="1" noChangeArrowheads="1"/>
          </p:cNvSpPr>
          <p:nvPr>
            <p:ph type="subTitle" idx="1"/>
          </p:nvPr>
        </p:nvSpPr>
        <p:spPr>
          <a:xfrm>
            <a:off x="4538663" y="3357563"/>
            <a:ext cx="4641850" cy="1389062"/>
          </a:xfrm>
        </p:spPr>
        <p:txBody>
          <a:bodyPr/>
          <a:lstStyle/>
          <a:p>
            <a:pPr eaLnBrk="1" hangingPunct="1"/>
            <a:r>
              <a:rPr lang="pt-BR" altLang="en-US"/>
              <a:t>Nova Carteira de Identidade Profissional de Contabilista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034EC19-1476-866B-E3F1-CCBEF357480B}"/>
              </a:ext>
            </a:extLst>
          </p:cNvPr>
          <p:cNvSpPr>
            <a:spLocks noGrp="1" noChangeArrowheads="1"/>
          </p:cNvSpPr>
          <p:nvPr>
            <p:ph type="title"/>
          </p:nvPr>
        </p:nvSpPr>
        <p:spPr/>
        <p:txBody>
          <a:bodyPr/>
          <a:lstStyle/>
          <a:p>
            <a:pPr eaLnBrk="1" hangingPunct="1"/>
            <a:r>
              <a:rPr lang="pt-BR" altLang="en-US"/>
              <a:t>Justificativa</a:t>
            </a:r>
          </a:p>
        </p:txBody>
      </p:sp>
      <p:sp>
        <p:nvSpPr>
          <p:cNvPr id="11267" name="Rectangle 3">
            <a:extLst>
              <a:ext uri="{FF2B5EF4-FFF2-40B4-BE49-F238E27FC236}">
                <a16:creationId xmlns:a16="http://schemas.microsoft.com/office/drawing/2014/main" id="{81F17A99-D563-4C54-D1A7-A2413C4FDF36}"/>
              </a:ext>
            </a:extLst>
          </p:cNvPr>
          <p:cNvSpPr>
            <a:spLocks noGrp="1" noChangeArrowheads="1"/>
          </p:cNvSpPr>
          <p:nvPr>
            <p:ph type="body" idx="1"/>
          </p:nvPr>
        </p:nvSpPr>
        <p:spPr/>
        <p:txBody>
          <a:bodyPr/>
          <a:lstStyle/>
          <a:p>
            <a:pPr algn="just" eaLnBrk="1" hangingPunct="1">
              <a:lnSpc>
                <a:spcPct val="80000"/>
              </a:lnSpc>
            </a:pPr>
            <a:r>
              <a:rPr lang="pt-BR" altLang="en-US" sz="2200"/>
              <a:t>A atual carteira, devido a sua fragilidade, tornou-se alvo de falsificações, além de não estar adequada às novas tecnologias. </a:t>
            </a:r>
          </a:p>
          <a:p>
            <a:pPr algn="just" eaLnBrk="1" hangingPunct="1">
              <a:lnSpc>
                <a:spcPct val="80000"/>
              </a:lnSpc>
            </a:pPr>
            <a:endParaRPr lang="pt-BR" altLang="en-US" sz="2200"/>
          </a:p>
          <a:p>
            <a:pPr algn="just" eaLnBrk="1" hangingPunct="1">
              <a:lnSpc>
                <a:spcPct val="80000"/>
              </a:lnSpc>
            </a:pPr>
            <a:r>
              <a:rPr lang="pt-BR" altLang="en-US" sz="2200"/>
              <a:t>A emissão da nova carteira possibilitará a leitura de informações por meio de dispositivos eletrônicos de segurança, permitindo a gravação de dados pessoais e de certificados digitais ICP– Brasil.</a:t>
            </a:r>
          </a:p>
          <a:p>
            <a:pPr algn="just" eaLnBrk="1" hangingPunct="1">
              <a:lnSpc>
                <a:spcPct val="80000"/>
              </a:lnSpc>
            </a:pPr>
            <a:endParaRPr lang="pt-BR" altLang="en-US" sz="2200"/>
          </a:p>
          <a:p>
            <a:pPr algn="just" eaLnBrk="1" hangingPunct="1">
              <a:lnSpc>
                <a:spcPct val="80000"/>
              </a:lnSpc>
            </a:pPr>
            <a:r>
              <a:rPr lang="pt-BR" altLang="en-US" sz="2200"/>
              <a:t>A certificação digital garantirá a identidade do profissional da contabilidade e possibilitará a utilização de diversos serviços que são disponibilizados pelos órgãos públicos de forma eletrônica. </a:t>
            </a:r>
          </a:p>
          <a:p>
            <a:pPr algn="just" eaLnBrk="1" hangingPunct="1">
              <a:lnSpc>
                <a:spcPct val="80000"/>
              </a:lnSpc>
            </a:pPr>
            <a:endParaRPr lang="pt-BR" altLang="en-US" sz="2200"/>
          </a:p>
          <a:p>
            <a:pPr algn="just" eaLnBrk="1" hangingPunct="1">
              <a:lnSpc>
                <a:spcPct val="80000"/>
              </a:lnSpc>
            </a:pPr>
            <a:endParaRPr lang="pt-BR" altLang="en-US" sz="22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EB98E5D4-67AD-63A1-CFF2-513BBBA5AE42}"/>
              </a:ext>
            </a:extLst>
          </p:cNvPr>
          <p:cNvSpPr>
            <a:spLocks noGrp="1" noChangeArrowheads="1"/>
          </p:cNvSpPr>
          <p:nvPr>
            <p:ph type="title"/>
          </p:nvPr>
        </p:nvSpPr>
        <p:spPr/>
        <p:txBody>
          <a:bodyPr/>
          <a:lstStyle/>
          <a:p>
            <a:pPr eaLnBrk="1" hangingPunct="1"/>
            <a:r>
              <a:rPr lang="pt-BR" altLang="en-US"/>
              <a:t>Senha de acesso ao Aplicativo Web</a:t>
            </a:r>
          </a:p>
        </p:txBody>
      </p:sp>
      <p:sp>
        <p:nvSpPr>
          <p:cNvPr id="84995" name="Rectangle 3">
            <a:extLst>
              <a:ext uri="{FF2B5EF4-FFF2-40B4-BE49-F238E27FC236}">
                <a16:creationId xmlns:a16="http://schemas.microsoft.com/office/drawing/2014/main" id="{6F2BAEA7-6A03-0FF3-A0BC-05C528227A0B}"/>
              </a:ext>
            </a:extLst>
          </p:cNvPr>
          <p:cNvSpPr>
            <a:spLocks noGrp="1" noChangeArrowheads="1"/>
          </p:cNvSpPr>
          <p:nvPr>
            <p:ph type="body" idx="1"/>
          </p:nvPr>
        </p:nvSpPr>
        <p:spPr>
          <a:xfrm>
            <a:off x="914400" y="1844675"/>
            <a:ext cx="8001000" cy="4535488"/>
          </a:xfrm>
          <a:noFill/>
        </p:spPr>
        <p:txBody>
          <a:bodyPr/>
          <a:lstStyle/>
          <a:p>
            <a:pPr marL="533400" indent="-533400" algn="just" eaLnBrk="1" hangingPunct="1">
              <a:lnSpc>
                <a:spcPct val="80000"/>
              </a:lnSpc>
            </a:pPr>
            <a:r>
              <a:rPr lang="pt-BR" altLang="en-US" sz="2200"/>
              <a:t>Para requerer a carteira, o profissional informará o número do CRC a senha já disponibilizada pelos CRCs.</a:t>
            </a:r>
          </a:p>
          <a:p>
            <a:pPr marL="533400" indent="-533400" algn="just" eaLnBrk="1" hangingPunct="1">
              <a:lnSpc>
                <a:spcPct val="80000"/>
              </a:lnSpc>
              <a:buFont typeface="Wingdings" pitchFamily="2" charset="2"/>
              <a:buNone/>
            </a:pPr>
            <a:endParaRPr lang="pt-BR" altLang="en-US" sz="2200"/>
          </a:p>
          <a:p>
            <a:pPr marL="533400" indent="-533400" algn="just" eaLnBrk="1" hangingPunct="1">
              <a:lnSpc>
                <a:spcPct val="80000"/>
              </a:lnSpc>
            </a:pPr>
            <a:r>
              <a:rPr lang="pt-BR" altLang="en-US" sz="2200"/>
              <a:t>Será gerada, automaticamente, uma senha para os profissionais que ainda não possuem.</a:t>
            </a:r>
          </a:p>
          <a:p>
            <a:pPr marL="533400" indent="-533400" algn="just" eaLnBrk="1" hangingPunct="1">
              <a:lnSpc>
                <a:spcPct val="80000"/>
              </a:lnSpc>
              <a:buFont typeface="Wingdings" pitchFamily="2" charset="2"/>
              <a:buNone/>
            </a:pPr>
            <a:endParaRPr lang="pt-BR" altLang="en-US" sz="2200"/>
          </a:p>
          <a:p>
            <a:pPr marL="533400" indent="-533400" algn="just" eaLnBrk="1" hangingPunct="1">
              <a:lnSpc>
                <a:spcPct val="80000"/>
              </a:lnSpc>
            </a:pPr>
            <a:r>
              <a:rPr lang="pt-BR" altLang="en-US" sz="2200"/>
              <a:t>Nas duas situações, o CRC poderá encaminhar a senha para o e-mail do profissional, utilizando o Aplicativo Web. Para tanto, </a:t>
            </a:r>
            <a:r>
              <a:rPr lang="pt-BR" altLang="en-US" sz="2200">
                <a:solidFill>
                  <a:srgbClr val="FF3300"/>
                </a:solidFill>
              </a:rPr>
              <a:t>será necessária a aplicação de um roteiro de perguntas para confirmar a identidade do profissional</a:t>
            </a:r>
            <a:r>
              <a:rPr lang="pt-BR" altLang="en-US" sz="2200"/>
              <a:t>. A solicitação da senha será feita por telefone.</a:t>
            </a:r>
          </a:p>
          <a:p>
            <a:pPr marL="533400" indent="-533400" algn="just" eaLnBrk="1" hangingPunct="1">
              <a:lnSpc>
                <a:spcPct val="80000"/>
              </a:lnSpc>
            </a:pPr>
            <a:endParaRPr lang="pt-BR" altLang="en-US" sz="2200"/>
          </a:p>
          <a:p>
            <a:pPr marL="533400" indent="-533400" algn="just" eaLnBrk="1" hangingPunct="1">
              <a:lnSpc>
                <a:spcPct val="80000"/>
              </a:lnSpc>
            </a:pPr>
            <a:r>
              <a:rPr lang="pt-BR" altLang="en-US" sz="2200"/>
              <a:t>Caso o contabilista esteja usando a senha pela primeira vez, serão solicitados na tela do sistema de pedido a confirmação do CPF, data de nascimento e primeiro nome da mãe.</a:t>
            </a:r>
          </a:p>
          <a:p>
            <a:pPr marL="533400" indent="-533400" algn="just" eaLnBrk="1" hangingPunct="1">
              <a:lnSpc>
                <a:spcPct val="80000"/>
              </a:lnSpc>
            </a:pPr>
            <a:endParaRPr lang="pt-BR" altLang="en-US" sz="22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30E9B7FD-6EF0-922F-2538-543165B68B06}"/>
              </a:ext>
            </a:extLst>
          </p:cNvPr>
          <p:cNvSpPr>
            <a:spLocks noGrp="1" noChangeArrowheads="1"/>
          </p:cNvSpPr>
          <p:nvPr>
            <p:ph type="title"/>
          </p:nvPr>
        </p:nvSpPr>
        <p:spPr/>
        <p:txBody>
          <a:bodyPr/>
          <a:lstStyle/>
          <a:p>
            <a:pPr eaLnBrk="1" hangingPunct="1"/>
            <a:r>
              <a:rPr lang="pt-BR" altLang="en-US"/>
              <a:t>Substituição da Carteira</a:t>
            </a:r>
          </a:p>
        </p:txBody>
      </p:sp>
      <p:sp>
        <p:nvSpPr>
          <p:cNvPr id="87043" name="Rectangle 3">
            <a:extLst>
              <a:ext uri="{FF2B5EF4-FFF2-40B4-BE49-F238E27FC236}">
                <a16:creationId xmlns:a16="http://schemas.microsoft.com/office/drawing/2014/main" id="{445F2516-187D-EF57-4014-411AF9BCF301}"/>
              </a:ext>
            </a:extLst>
          </p:cNvPr>
          <p:cNvSpPr>
            <a:spLocks noGrp="1" noChangeArrowheads="1"/>
          </p:cNvSpPr>
          <p:nvPr>
            <p:ph type="body" idx="1"/>
          </p:nvPr>
        </p:nvSpPr>
        <p:spPr>
          <a:xfrm>
            <a:off x="827088" y="1916113"/>
            <a:ext cx="7705725" cy="4032250"/>
          </a:xfrm>
          <a:noFill/>
        </p:spPr>
        <p:txBody>
          <a:bodyPr/>
          <a:lstStyle/>
          <a:p>
            <a:pPr marL="533400" indent="-533400" algn="just" eaLnBrk="1" hangingPunct="1">
              <a:lnSpc>
                <a:spcPct val="90000"/>
              </a:lnSpc>
            </a:pPr>
            <a:r>
              <a:rPr lang="pt-BR" altLang="en-US" sz="2400"/>
              <a:t>Requerimento via internet, na Aplicação Web, mediante preenchimento do formulário eletrônico pelo profissional ou no Conselho Regional no mesmo sistema;</a:t>
            </a:r>
          </a:p>
          <a:p>
            <a:pPr marL="533400" indent="-533400" algn="just" eaLnBrk="1" hangingPunct="1">
              <a:lnSpc>
                <a:spcPct val="90000"/>
              </a:lnSpc>
            </a:pPr>
            <a:endParaRPr lang="pt-BR" altLang="en-US" sz="2400"/>
          </a:p>
          <a:p>
            <a:pPr marL="533400" indent="-533400" algn="just" eaLnBrk="1" hangingPunct="1">
              <a:lnSpc>
                <a:spcPct val="90000"/>
              </a:lnSpc>
            </a:pPr>
            <a:r>
              <a:rPr lang="pt-BR" altLang="en-US" sz="2400"/>
              <a:t>No requerimento, o profissional confirmará seus dados, que serão importados do cadastro.</a:t>
            </a:r>
          </a:p>
          <a:p>
            <a:pPr marL="533400" indent="-533400" algn="just" eaLnBrk="1" hangingPunct="1">
              <a:lnSpc>
                <a:spcPct val="90000"/>
              </a:lnSpc>
              <a:buFont typeface="Wingdings" pitchFamily="2" charset="2"/>
              <a:buNone/>
            </a:pPr>
            <a:endParaRPr lang="pt-BR" altLang="en-US" sz="2400"/>
          </a:p>
          <a:p>
            <a:pPr marL="533400" indent="-533400" algn="just" eaLnBrk="1" hangingPunct="1">
              <a:lnSpc>
                <a:spcPct val="90000"/>
              </a:lnSpc>
            </a:pPr>
            <a:r>
              <a:rPr lang="pt-BR" altLang="en-US" sz="2400"/>
              <a:t>Será possível a atualização dos dados de comunicação (endereços, telefone e e-mail).</a:t>
            </a:r>
          </a:p>
          <a:p>
            <a:pPr marL="533400" indent="-533400" algn="just" eaLnBrk="1" hangingPunct="1">
              <a:lnSpc>
                <a:spcPct val="90000"/>
              </a:lnSpc>
              <a:buFont typeface="Wingdings" pitchFamily="2" charset="2"/>
              <a:buNone/>
            </a:pPr>
            <a:endParaRPr lang="pt-BR" altLang="en-US" sz="2400"/>
          </a:p>
          <a:p>
            <a:pPr marL="533400" indent="-533400" algn="just" eaLnBrk="1" hangingPunct="1">
              <a:lnSpc>
                <a:spcPct val="90000"/>
              </a:lnSpc>
            </a:pPr>
            <a:endParaRPr lang="pt-BR" altLang="en-US" sz="2400"/>
          </a:p>
          <a:p>
            <a:pPr marL="533400" indent="-533400" algn="just" eaLnBrk="1" hangingPunct="1">
              <a:lnSpc>
                <a:spcPct val="90000"/>
              </a:lnSpc>
            </a:pPr>
            <a:endParaRPr lang="pt-BR"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2FAA4657-F653-08D1-5154-B8BE24D2C502}"/>
              </a:ext>
            </a:extLst>
          </p:cNvPr>
          <p:cNvSpPr>
            <a:spLocks noGrp="1" noChangeArrowheads="1"/>
          </p:cNvSpPr>
          <p:nvPr>
            <p:ph type="title"/>
          </p:nvPr>
        </p:nvSpPr>
        <p:spPr/>
        <p:txBody>
          <a:bodyPr/>
          <a:lstStyle/>
          <a:p>
            <a:pPr eaLnBrk="1" hangingPunct="1"/>
            <a:r>
              <a:rPr lang="pt-BR" altLang="en-US"/>
              <a:t>Substituição da Carteira</a:t>
            </a:r>
          </a:p>
        </p:txBody>
      </p:sp>
      <p:sp>
        <p:nvSpPr>
          <p:cNvPr id="89091" name="Rectangle 3">
            <a:extLst>
              <a:ext uri="{FF2B5EF4-FFF2-40B4-BE49-F238E27FC236}">
                <a16:creationId xmlns:a16="http://schemas.microsoft.com/office/drawing/2014/main" id="{EAB324F8-630E-5DE7-B8CE-148C9C760809}"/>
              </a:ext>
            </a:extLst>
          </p:cNvPr>
          <p:cNvSpPr>
            <a:spLocks noGrp="1" noChangeArrowheads="1"/>
          </p:cNvSpPr>
          <p:nvPr>
            <p:ph type="body" idx="1"/>
          </p:nvPr>
        </p:nvSpPr>
        <p:spPr>
          <a:xfrm>
            <a:off x="914400" y="1916113"/>
            <a:ext cx="7978775" cy="4392612"/>
          </a:xfrm>
          <a:noFill/>
        </p:spPr>
        <p:txBody>
          <a:bodyPr/>
          <a:lstStyle/>
          <a:p>
            <a:pPr marL="533400" indent="-533400" algn="just" eaLnBrk="1" hangingPunct="1">
              <a:lnSpc>
                <a:spcPct val="90000"/>
              </a:lnSpc>
            </a:pPr>
            <a:r>
              <a:rPr lang="pt-BR" altLang="en-US" sz="2400"/>
              <a:t>O profissional responderá uma pesquisa de perfil profissional.</a:t>
            </a:r>
          </a:p>
          <a:p>
            <a:pPr marL="533400" indent="-533400" algn="just" eaLnBrk="1" hangingPunct="1">
              <a:lnSpc>
                <a:spcPct val="90000"/>
              </a:lnSpc>
              <a:buFont typeface="Wingdings" pitchFamily="2" charset="2"/>
              <a:buNone/>
            </a:pPr>
            <a:endParaRPr lang="pt-BR" altLang="en-US" sz="1800"/>
          </a:p>
          <a:p>
            <a:pPr marL="533400" indent="-533400" algn="just" eaLnBrk="1" hangingPunct="1">
              <a:lnSpc>
                <a:spcPct val="90000"/>
              </a:lnSpc>
            </a:pPr>
            <a:r>
              <a:rPr lang="pt-BR" altLang="en-US" sz="2400"/>
              <a:t>Recolhimento da guia de pagamento, a qual estará disponível on-line, na Aplicação Web.</a:t>
            </a:r>
          </a:p>
          <a:p>
            <a:pPr marL="533400" indent="-533400" algn="just" eaLnBrk="1" hangingPunct="1">
              <a:lnSpc>
                <a:spcPct val="90000"/>
              </a:lnSpc>
              <a:buFont typeface="Wingdings" pitchFamily="2" charset="2"/>
              <a:buNone/>
            </a:pPr>
            <a:endParaRPr lang="pt-BR" altLang="en-US" sz="1800"/>
          </a:p>
          <a:p>
            <a:pPr marL="533400" indent="-533400" algn="just" eaLnBrk="1" hangingPunct="1">
              <a:lnSpc>
                <a:spcPct val="90000"/>
              </a:lnSpc>
            </a:pPr>
            <a:r>
              <a:rPr lang="pt-BR" altLang="en-US" sz="2400"/>
              <a:t>O profissional deverá se deslocar até um regional ou delegacia mais próxima, onde um funcionário do CRC ou Delegacia irá </a:t>
            </a:r>
            <a:r>
              <a:rPr lang="pt-BR" altLang="en-US" sz="2400" u="sng"/>
              <a:t>conferir os dados</a:t>
            </a:r>
            <a:r>
              <a:rPr lang="pt-BR" altLang="en-US" sz="2400"/>
              <a:t>, </a:t>
            </a:r>
            <a:r>
              <a:rPr lang="pt-BR" altLang="en-US" sz="2400" u="sng"/>
              <a:t>imprimir o requerimento</a:t>
            </a:r>
            <a:r>
              <a:rPr lang="pt-BR" altLang="en-US" sz="2400"/>
              <a:t>, </a:t>
            </a:r>
            <a:r>
              <a:rPr lang="pt-BR" altLang="en-US" sz="2400" u="sng"/>
              <a:t>colar a foto,</a:t>
            </a:r>
            <a:r>
              <a:rPr lang="pt-BR" altLang="en-US" sz="2400"/>
              <a:t> </a:t>
            </a:r>
            <a:r>
              <a:rPr lang="pt-BR" altLang="en-US" sz="2400" u="sng"/>
              <a:t>realizar a coleta da impressão digital (digiselo)</a:t>
            </a:r>
            <a:r>
              <a:rPr lang="pt-BR" altLang="en-US" sz="2400"/>
              <a:t> e da </a:t>
            </a:r>
            <a:r>
              <a:rPr lang="pt-BR" altLang="en-US" sz="2400" u="sng"/>
              <a:t>assinatura</a:t>
            </a:r>
            <a:r>
              <a:rPr lang="pt-BR" altLang="en-US" sz="2400"/>
              <a:t> no formulário, mediante apresentação de documento de identificação – </a:t>
            </a:r>
            <a:r>
              <a:rPr lang="pt-BR" altLang="en-US" sz="2400" u="sng"/>
              <a:t>validação presencial.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DFD77A37-5E1C-A028-105B-ED64D09A81A4}"/>
              </a:ext>
            </a:extLst>
          </p:cNvPr>
          <p:cNvSpPr>
            <a:spLocks noGrp="1" noChangeArrowheads="1"/>
          </p:cNvSpPr>
          <p:nvPr>
            <p:ph type="title"/>
          </p:nvPr>
        </p:nvSpPr>
        <p:spPr/>
        <p:txBody>
          <a:bodyPr/>
          <a:lstStyle/>
          <a:p>
            <a:pPr eaLnBrk="1" hangingPunct="1"/>
            <a:r>
              <a:rPr lang="pt-BR" altLang="en-US"/>
              <a:t>Operacionalização da Substituição</a:t>
            </a:r>
          </a:p>
        </p:txBody>
      </p:sp>
      <p:sp>
        <p:nvSpPr>
          <p:cNvPr id="91139" name="Line 8">
            <a:extLst>
              <a:ext uri="{FF2B5EF4-FFF2-40B4-BE49-F238E27FC236}">
                <a16:creationId xmlns:a16="http://schemas.microsoft.com/office/drawing/2014/main" id="{98549FA5-5C99-4768-63EA-56C71785AA92}"/>
              </a:ext>
            </a:extLst>
          </p:cNvPr>
          <p:cNvSpPr>
            <a:spLocks noChangeShapeType="1"/>
          </p:cNvSpPr>
          <p:nvPr/>
        </p:nvSpPr>
        <p:spPr bwMode="auto">
          <a:xfrm flipV="1">
            <a:off x="1909763" y="2636838"/>
            <a:ext cx="100647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graphicFrame>
        <p:nvGraphicFramePr>
          <p:cNvPr id="91140" name="Object 10">
            <a:extLst>
              <a:ext uri="{FF2B5EF4-FFF2-40B4-BE49-F238E27FC236}">
                <a16:creationId xmlns:a16="http://schemas.microsoft.com/office/drawing/2014/main" id="{75F56535-ED78-B66C-8172-3D02DD434B3F}"/>
              </a:ext>
            </a:extLst>
          </p:cNvPr>
          <p:cNvGraphicFramePr>
            <a:graphicFrameLocks noChangeAspect="1"/>
          </p:cNvGraphicFramePr>
          <p:nvPr/>
        </p:nvGraphicFramePr>
        <p:xfrm>
          <a:off x="3059113" y="2224088"/>
          <a:ext cx="622300" cy="1060450"/>
        </p:xfrm>
        <a:graphic>
          <a:graphicData uri="http://schemas.openxmlformats.org/presentationml/2006/ole">
            <mc:AlternateContent xmlns:mc="http://schemas.openxmlformats.org/markup-compatibility/2006">
              <mc:Choice xmlns:v="urn:schemas-microsoft-com:vml" Requires="v">
                <p:oleObj name="Clip" r:id="rId3" imgW="11099800" imgH="19481800" progId="MS_ClipArt_Gallery.5">
                  <p:embed/>
                </p:oleObj>
              </mc:Choice>
              <mc:Fallback>
                <p:oleObj name="Clip" r:id="rId3" imgW="11099800" imgH="19481800" progId="MS_ClipArt_Gallery.5">
                  <p:embed/>
                  <p:pic>
                    <p:nvPicPr>
                      <p:cNvPr id="0" name="Object 10"/>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059113" y="2224088"/>
                        <a:ext cx="6223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141" name="Text Box 13">
            <a:extLst>
              <a:ext uri="{FF2B5EF4-FFF2-40B4-BE49-F238E27FC236}">
                <a16:creationId xmlns:a16="http://schemas.microsoft.com/office/drawing/2014/main" id="{E1AFC6C3-D464-A402-D750-BB5E8327EC89}"/>
              </a:ext>
            </a:extLst>
          </p:cNvPr>
          <p:cNvSpPr txBox="1">
            <a:spLocks noChangeArrowheads="1"/>
          </p:cNvSpPr>
          <p:nvPr/>
        </p:nvSpPr>
        <p:spPr bwMode="auto">
          <a:xfrm>
            <a:off x="3636963" y="2708275"/>
            <a:ext cx="1657350" cy="66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nSpc>
                <a:spcPct val="85000"/>
              </a:lnSpc>
              <a:spcBef>
                <a:spcPct val="50000"/>
              </a:spcBef>
            </a:pPr>
            <a:r>
              <a:rPr lang="de-DE" altLang="en-US" sz="1100" b="0">
                <a:solidFill>
                  <a:srgbClr val="000000"/>
                </a:solidFill>
              </a:rPr>
              <a:t>Coleta de assinatura, digital e foto em formulário padrão e validação presencial</a:t>
            </a:r>
            <a:endParaRPr lang="en-US" altLang="en-US" sz="1100" b="0">
              <a:solidFill>
                <a:srgbClr val="000000"/>
              </a:solidFill>
            </a:endParaRPr>
          </a:p>
        </p:txBody>
      </p:sp>
      <p:graphicFrame>
        <p:nvGraphicFramePr>
          <p:cNvPr id="91142" name="Object 14">
            <a:extLst>
              <a:ext uri="{FF2B5EF4-FFF2-40B4-BE49-F238E27FC236}">
                <a16:creationId xmlns:a16="http://schemas.microsoft.com/office/drawing/2014/main" id="{D0EC7BBE-A300-DE75-D3AA-69DB2ECFE07A}"/>
              </a:ext>
            </a:extLst>
          </p:cNvPr>
          <p:cNvGraphicFramePr>
            <a:graphicFrameLocks noChangeAspect="1"/>
          </p:cNvGraphicFramePr>
          <p:nvPr/>
        </p:nvGraphicFramePr>
        <p:xfrm>
          <a:off x="827088" y="2322513"/>
          <a:ext cx="962025" cy="601662"/>
        </p:xfrm>
        <a:graphic>
          <a:graphicData uri="http://schemas.openxmlformats.org/presentationml/2006/ole">
            <mc:AlternateContent xmlns:mc="http://schemas.openxmlformats.org/markup-compatibility/2006">
              <mc:Choice xmlns:v="urn:schemas-microsoft-com:vml" Requires="v">
                <p:oleObj name="Clip" r:id="rId5" imgW="35013900" imgH="27165300" progId="MS_ClipArt_Gallery.5">
                  <p:embed/>
                </p:oleObj>
              </mc:Choice>
              <mc:Fallback>
                <p:oleObj name="Clip" r:id="rId5" imgW="35013900" imgH="27165300" progId="MS_ClipArt_Gallery.5">
                  <p:embed/>
                  <p:pic>
                    <p:nvPicPr>
                      <p:cNvPr id="0" name="Object 14"/>
                      <p:cNvPicPr>
                        <a:picLocks noChangeAspect="1" noChangeArrowheads="1"/>
                      </p:cNvPicPr>
                      <p:nvPr/>
                    </p:nvPicPr>
                    <p:blipFill>
                      <a:blip r:embed="rId6">
                        <a:lum bright="24000"/>
                        <a:extLst>
                          <a:ext uri="{28A0092B-C50C-407E-A947-70E740481C1C}">
                            <a14:useLocalDpi xmlns:a14="http://schemas.microsoft.com/office/drawing/2010/main" val="0"/>
                          </a:ext>
                        </a:extLst>
                      </a:blip>
                      <a:srcRect/>
                      <a:stretch>
                        <a:fillRect/>
                      </a:stretch>
                    </p:blipFill>
                    <p:spPr bwMode="auto">
                      <a:xfrm>
                        <a:off x="827088" y="2322513"/>
                        <a:ext cx="962025" cy="601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4703" name="Text Box 15">
            <a:extLst>
              <a:ext uri="{FF2B5EF4-FFF2-40B4-BE49-F238E27FC236}">
                <a16:creationId xmlns:a16="http://schemas.microsoft.com/office/drawing/2014/main" id="{BC8D505E-EC28-8D3A-AB99-9D72C5E617E3}"/>
              </a:ext>
            </a:extLst>
          </p:cNvPr>
          <p:cNvSpPr txBox="1">
            <a:spLocks noChangeArrowheads="1"/>
          </p:cNvSpPr>
          <p:nvPr/>
        </p:nvSpPr>
        <p:spPr bwMode="auto">
          <a:xfrm>
            <a:off x="2557463" y="3357563"/>
            <a:ext cx="1438275" cy="517525"/>
          </a:xfrm>
          <a:prstGeom prst="rect">
            <a:avLst/>
          </a:prstGeom>
          <a:noFill/>
          <a:ln>
            <a:noFill/>
          </a:ln>
          <a:effectLst/>
        </p:spPr>
        <p:txBody>
          <a:bodyPr>
            <a:spAutoFit/>
          </a:bodyPr>
          <a:lstStyle/>
          <a:p>
            <a:pPr algn="ctr">
              <a:spcBef>
                <a:spcPct val="50000"/>
              </a:spcBef>
              <a:defRPr/>
            </a:pPr>
            <a:r>
              <a:rPr lang="en-US" altLang="en-US" sz="1400">
                <a:solidFill>
                  <a:srgbClr val="FF0000"/>
                </a:solidFill>
                <a:effectLst>
                  <a:outerShdw blurRad="38100" dist="38100" dir="2700000" algn="tl">
                    <a:srgbClr val="C0C0C0"/>
                  </a:outerShdw>
                </a:effectLst>
              </a:rPr>
              <a:t>BANCO DE DADOS CFC</a:t>
            </a:r>
          </a:p>
        </p:txBody>
      </p:sp>
      <p:sp>
        <p:nvSpPr>
          <p:cNvPr id="91144" name="Line 16">
            <a:extLst>
              <a:ext uri="{FF2B5EF4-FFF2-40B4-BE49-F238E27FC236}">
                <a16:creationId xmlns:a16="http://schemas.microsoft.com/office/drawing/2014/main" id="{74A9BDA6-3C08-36D1-6FB7-6776351953CB}"/>
              </a:ext>
            </a:extLst>
          </p:cNvPr>
          <p:cNvSpPr>
            <a:spLocks noChangeShapeType="1"/>
          </p:cNvSpPr>
          <p:nvPr/>
        </p:nvSpPr>
        <p:spPr bwMode="auto">
          <a:xfrm flipV="1">
            <a:off x="3709988" y="2636838"/>
            <a:ext cx="158432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1145" name="Line 19">
            <a:extLst>
              <a:ext uri="{FF2B5EF4-FFF2-40B4-BE49-F238E27FC236}">
                <a16:creationId xmlns:a16="http://schemas.microsoft.com/office/drawing/2014/main" id="{B41214D7-F153-61ED-4FF2-A631F2EFF559}"/>
              </a:ext>
            </a:extLst>
          </p:cNvPr>
          <p:cNvSpPr>
            <a:spLocks noChangeShapeType="1"/>
          </p:cNvSpPr>
          <p:nvPr/>
        </p:nvSpPr>
        <p:spPr bwMode="auto">
          <a:xfrm>
            <a:off x="3421063" y="3933825"/>
            <a:ext cx="12700" cy="16652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BR"/>
          </a:p>
        </p:txBody>
      </p:sp>
      <p:sp>
        <p:nvSpPr>
          <p:cNvPr id="91146" name="Text Box 21">
            <a:extLst>
              <a:ext uri="{FF2B5EF4-FFF2-40B4-BE49-F238E27FC236}">
                <a16:creationId xmlns:a16="http://schemas.microsoft.com/office/drawing/2014/main" id="{E87CC87C-66EB-5668-BB77-9BB7D673F731}"/>
              </a:ext>
            </a:extLst>
          </p:cNvPr>
          <p:cNvSpPr txBox="1">
            <a:spLocks noChangeArrowheads="1"/>
          </p:cNvSpPr>
          <p:nvPr/>
        </p:nvSpPr>
        <p:spPr bwMode="auto">
          <a:xfrm>
            <a:off x="2058988" y="2205038"/>
            <a:ext cx="498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1</a:t>
            </a:r>
          </a:p>
        </p:txBody>
      </p:sp>
      <p:sp>
        <p:nvSpPr>
          <p:cNvPr id="91147" name="Text Box 22">
            <a:extLst>
              <a:ext uri="{FF2B5EF4-FFF2-40B4-BE49-F238E27FC236}">
                <a16:creationId xmlns:a16="http://schemas.microsoft.com/office/drawing/2014/main" id="{5FAD6431-E3F9-C01C-CB5F-4DD6035A7E4D}"/>
              </a:ext>
            </a:extLst>
          </p:cNvPr>
          <p:cNvSpPr txBox="1">
            <a:spLocks noChangeArrowheads="1"/>
          </p:cNvSpPr>
          <p:nvPr/>
        </p:nvSpPr>
        <p:spPr bwMode="auto">
          <a:xfrm>
            <a:off x="4262438" y="220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2</a:t>
            </a:r>
          </a:p>
        </p:txBody>
      </p:sp>
      <p:sp>
        <p:nvSpPr>
          <p:cNvPr id="91148" name="Text Box 23">
            <a:extLst>
              <a:ext uri="{FF2B5EF4-FFF2-40B4-BE49-F238E27FC236}">
                <a16:creationId xmlns:a16="http://schemas.microsoft.com/office/drawing/2014/main" id="{E347FFDB-577C-9062-199A-B61140417F03}"/>
              </a:ext>
            </a:extLst>
          </p:cNvPr>
          <p:cNvSpPr txBox="1">
            <a:spLocks noChangeArrowheads="1"/>
          </p:cNvSpPr>
          <p:nvPr/>
        </p:nvSpPr>
        <p:spPr bwMode="auto">
          <a:xfrm rot="-3370431">
            <a:off x="4127500" y="5172076"/>
            <a:ext cx="2508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3</a:t>
            </a:r>
          </a:p>
        </p:txBody>
      </p:sp>
      <p:sp>
        <p:nvSpPr>
          <p:cNvPr id="91149" name="Text Box 24">
            <a:extLst>
              <a:ext uri="{FF2B5EF4-FFF2-40B4-BE49-F238E27FC236}">
                <a16:creationId xmlns:a16="http://schemas.microsoft.com/office/drawing/2014/main" id="{9E0DC657-1FD5-9E78-1DA8-6A043A973F7D}"/>
              </a:ext>
            </a:extLst>
          </p:cNvPr>
          <p:cNvSpPr txBox="1">
            <a:spLocks noChangeArrowheads="1"/>
          </p:cNvSpPr>
          <p:nvPr/>
        </p:nvSpPr>
        <p:spPr bwMode="auto">
          <a:xfrm>
            <a:off x="3708400" y="4508500"/>
            <a:ext cx="249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4</a:t>
            </a:r>
          </a:p>
        </p:txBody>
      </p:sp>
      <p:sp>
        <p:nvSpPr>
          <p:cNvPr id="91150" name="Text Box 25">
            <a:extLst>
              <a:ext uri="{FF2B5EF4-FFF2-40B4-BE49-F238E27FC236}">
                <a16:creationId xmlns:a16="http://schemas.microsoft.com/office/drawing/2014/main" id="{75C51B93-424A-7DC8-5934-3F7E359A4F0E}"/>
              </a:ext>
            </a:extLst>
          </p:cNvPr>
          <p:cNvSpPr txBox="1">
            <a:spLocks noChangeArrowheads="1"/>
          </p:cNvSpPr>
          <p:nvPr/>
        </p:nvSpPr>
        <p:spPr bwMode="auto">
          <a:xfrm>
            <a:off x="2557463" y="46529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5</a:t>
            </a:r>
          </a:p>
        </p:txBody>
      </p:sp>
      <p:sp>
        <p:nvSpPr>
          <p:cNvPr id="91151" name="Line 29">
            <a:extLst>
              <a:ext uri="{FF2B5EF4-FFF2-40B4-BE49-F238E27FC236}">
                <a16:creationId xmlns:a16="http://schemas.microsoft.com/office/drawing/2014/main" id="{79DA5BD3-35A3-7748-5B6B-5F516370DFEB}"/>
              </a:ext>
            </a:extLst>
          </p:cNvPr>
          <p:cNvSpPr>
            <a:spLocks noChangeShapeType="1"/>
          </p:cNvSpPr>
          <p:nvPr/>
        </p:nvSpPr>
        <p:spPr bwMode="auto">
          <a:xfrm flipH="1" flipV="1">
            <a:off x="3132138" y="3933825"/>
            <a:ext cx="11112" cy="16414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91152" name="Text Box 30">
            <a:extLst>
              <a:ext uri="{FF2B5EF4-FFF2-40B4-BE49-F238E27FC236}">
                <a16:creationId xmlns:a16="http://schemas.microsoft.com/office/drawing/2014/main" id="{8295CCE3-29E5-F5AB-71FD-BEBF08349C8C}"/>
              </a:ext>
            </a:extLst>
          </p:cNvPr>
          <p:cNvSpPr txBox="1">
            <a:spLocks noChangeArrowheads="1"/>
          </p:cNvSpPr>
          <p:nvPr/>
        </p:nvSpPr>
        <p:spPr bwMode="auto">
          <a:xfrm rot="-5400000">
            <a:off x="2255838" y="4713288"/>
            <a:ext cx="1492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Retorno de  Dados</a:t>
            </a:r>
          </a:p>
        </p:txBody>
      </p:sp>
      <p:sp>
        <p:nvSpPr>
          <p:cNvPr id="91153" name="Line 31">
            <a:extLst>
              <a:ext uri="{FF2B5EF4-FFF2-40B4-BE49-F238E27FC236}">
                <a16:creationId xmlns:a16="http://schemas.microsoft.com/office/drawing/2014/main" id="{BDDC9C97-682F-122C-75E4-30A5ECF44DD4}"/>
              </a:ext>
            </a:extLst>
          </p:cNvPr>
          <p:cNvSpPr>
            <a:spLocks noChangeShapeType="1"/>
          </p:cNvSpPr>
          <p:nvPr/>
        </p:nvSpPr>
        <p:spPr bwMode="auto">
          <a:xfrm flipH="1">
            <a:off x="3779838" y="3284538"/>
            <a:ext cx="1730375" cy="22320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BR"/>
          </a:p>
        </p:txBody>
      </p:sp>
      <p:sp>
        <p:nvSpPr>
          <p:cNvPr id="91154" name="Text Box 36">
            <a:extLst>
              <a:ext uri="{FF2B5EF4-FFF2-40B4-BE49-F238E27FC236}">
                <a16:creationId xmlns:a16="http://schemas.microsoft.com/office/drawing/2014/main" id="{7CCA949F-87E4-040D-3966-9DB8B988BA37}"/>
              </a:ext>
            </a:extLst>
          </p:cNvPr>
          <p:cNvSpPr txBox="1">
            <a:spLocks noChangeArrowheads="1"/>
          </p:cNvSpPr>
          <p:nvPr/>
        </p:nvSpPr>
        <p:spPr bwMode="auto">
          <a:xfrm rot="-2973435">
            <a:off x="3898107" y="4318794"/>
            <a:ext cx="1947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200" b="0">
                <a:solidFill>
                  <a:srgbClr val="000000"/>
                </a:solidFill>
              </a:rPr>
              <a:t>Envio dos formulários para o fabricante</a:t>
            </a:r>
          </a:p>
        </p:txBody>
      </p:sp>
      <p:graphicFrame>
        <p:nvGraphicFramePr>
          <p:cNvPr id="91155" name="Object 38">
            <a:extLst>
              <a:ext uri="{FF2B5EF4-FFF2-40B4-BE49-F238E27FC236}">
                <a16:creationId xmlns:a16="http://schemas.microsoft.com/office/drawing/2014/main" id="{0B12DB14-DDBD-6C20-5089-DCF283196183}"/>
              </a:ext>
            </a:extLst>
          </p:cNvPr>
          <p:cNvGraphicFramePr>
            <a:graphicFrameLocks noChangeAspect="1"/>
          </p:cNvGraphicFramePr>
          <p:nvPr/>
        </p:nvGraphicFramePr>
        <p:xfrm>
          <a:off x="4356100" y="5805488"/>
          <a:ext cx="647700" cy="401637"/>
        </p:xfrm>
        <a:graphic>
          <a:graphicData uri="http://schemas.openxmlformats.org/presentationml/2006/ole">
            <mc:AlternateContent xmlns:mc="http://schemas.openxmlformats.org/markup-compatibility/2006">
              <mc:Choice xmlns:v="urn:schemas-microsoft-com:vml" Requires="v">
                <p:oleObj name="Foto do Photo Editor" r:id="rId7" imgW="4337050" imgH="2762250" progId="MSPhotoEd.3">
                  <p:embed/>
                </p:oleObj>
              </mc:Choice>
              <mc:Fallback>
                <p:oleObj name="Foto do Photo Editor" r:id="rId7" imgW="4337050" imgH="2762250" progId="MSPhotoEd.3">
                  <p:embed/>
                  <p:pic>
                    <p:nvPicPr>
                      <p:cNvPr id="0" name="Object 38"/>
                      <p:cNvPicPr>
                        <a:picLocks noChangeAspect="1" noChangeArrowheads="1"/>
                      </p:cNvPicPr>
                      <p:nvPr/>
                    </p:nvPicPr>
                    <p:blipFill>
                      <a:blip r:embed="rId8">
                        <a:lum bright="-48000" contrast="48000"/>
                        <a:extLst>
                          <a:ext uri="{28A0092B-C50C-407E-A947-70E740481C1C}">
                            <a14:useLocalDpi xmlns:a14="http://schemas.microsoft.com/office/drawing/2010/main" val="0"/>
                          </a:ext>
                        </a:extLst>
                      </a:blip>
                      <a:srcRect/>
                      <a:stretch>
                        <a:fillRect/>
                      </a:stretch>
                    </p:blipFill>
                    <p:spPr bwMode="auto">
                      <a:xfrm>
                        <a:off x="4356100" y="5805488"/>
                        <a:ext cx="647700" cy="4016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91156" name="Text Box 39">
            <a:extLst>
              <a:ext uri="{FF2B5EF4-FFF2-40B4-BE49-F238E27FC236}">
                <a16:creationId xmlns:a16="http://schemas.microsoft.com/office/drawing/2014/main" id="{65C1C54B-5F4F-EC26-17BB-8C5F718DE79E}"/>
              </a:ext>
            </a:extLst>
          </p:cNvPr>
          <p:cNvSpPr txBox="1">
            <a:spLocks noChangeArrowheads="1"/>
          </p:cNvSpPr>
          <p:nvPr/>
        </p:nvSpPr>
        <p:spPr bwMode="auto">
          <a:xfrm rot="-5400000">
            <a:off x="2831306" y="4666457"/>
            <a:ext cx="158273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FF0000"/>
                </a:solidFill>
              </a:rPr>
              <a:t>Dados Biográficos</a:t>
            </a:r>
          </a:p>
        </p:txBody>
      </p:sp>
      <p:grpSp>
        <p:nvGrpSpPr>
          <p:cNvPr id="91157" name="Group 66">
            <a:extLst>
              <a:ext uri="{FF2B5EF4-FFF2-40B4-BE49-F238E27FC236}">
                <a16:creationId xmlns:a16="http://schemas.microsoft.com/office/drawing/2014/main" id="{7872FBE1-A7B9-5BBA-23C2-02FFC4EFB69E}"/>
              </a:ext>
            </a:extLst>
          </p:cNvPr>
          <p:cNvGrpSpPr>
            <a:grpSpLocks/>
          </p:cNvGrpSpPr>
          <p:nvPr/>
        </p:nvGrpSpPr>
        <p:grpSpPr bwMode="auto">
          <a:xfrm>
            <a:off x="4140200" y="4149725"/>
            <a:ext cx="500063" cy="369888"/>
            <a:chOff x="2699" y="2659"/>
            <a:chExt cx="315" cy="233"/>
          </a:xfrm>
        </p:grpSpPr>
        <p:pic>
          <p:nvPicPr>
            <p:cNvPr id="91179" name="Picture 34">
              <a:extLst>
                <a:ext uri="{FF2B5EF4-FFF2-40B4-BE49-F238E27FC236}">
                  <a16:creationId xmlns:a16="http://schemas.microsoft.com/office/drawing/2014/main" id="{DAAB1A0F-5703-0C1C-6983-AC12807D326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4349033">
              <a:off x="2740" y="2618"/>
              <a:ext cx="233"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1180" name="Group 65">
              <a:extLst>
                <a:ext uri="{FF2B5EF4-FFF2-40B4-BE49-F238E27FC236}">
                  <a16:creationId xmlns:a16="http://schemas.microsoft.com/office/drawing/2014/main" id="{7DD46157-49ED-7660-CA3A-814175F03ED8}"/>
                </a:ext>
              </a:extLst>
            </p:cNvPr>
            <p:cNvGrpSpPr>
              <a:grpSpLocks/>
            </p:cNvGrpSpPr>
            <p:nvPr/>
          </p:nvGrpSpPr>
          <p:grpSpPr bwMode="auto">
            <a:xfrm>
              <a:off x="2744" y="2704"/>
              <a:ext cx="156" cy="176"/>
              <a:chOff x="3052" y="2840"/>
              <a:chExt cx="156" cy="176"/>
            </a:xfrm>
          </p:grpSpPr>
          <p:pic>
            <p:nvPicPr>
              <p:cNvPr id="91181" name="Picture 41">
                <a:extLst>
                  <a:ext uri="{FF2B5EF4-FFF2-40B4-BE49-F238E27FC236}">
                    <a16:creationId xmlns:a16="http://schemas.microsoft.com/office/drawing/2014/main" id="{E7E4FDFD-5725-EBB1-218E-105B682D5ECB}"/>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rot="-6309937">
                <a:off x="3076" y="2825"/>
                <a:ext cx="11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82" name="Picture 42">
                <a:extLst>
                  <a:ext uri="{FF2B5EF4-FFF2-40B4-BE49-F238E27FC236}">
                    <a16:creationId xmlns:a16="http://schemas.microsoft.com/office/drawing/2014/main" id="{5E2E65CA-670E-4119-B2BA-238707599CB7}"/>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rot="14963418" flipH="1">
                <a:off x="2995" y="2920"/>
                <a:ext cx="153" cy="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1158" name="Text Box 44">
            <a:extLst>
              <a:ext uri="{FF2B5EF4-FFF2-40B4-BE49-F238E27FC236}">
                <a16:creationId xmlns:a16="http://schemas.microsoft.com/office/drawing/2014/main" id="{724507DA-9DA8-C873-366D-3B4C253DA1F3}"/>
              </a:ext>
            </a:extLst>
          </p:cNvPr>
          <p:cNvSpPr txBox="1">
            <a:spLocks noChangeArrowheads="1"/>
          </p:cNvSpPr>
          <p:nvPr/>
        </p:nvSpPr>
        <p:spPr bwMode="auto">
          <a:xfrm>
            <a:off x="3925888" y="6308725"/>
            <a:ext cx="15843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Expedição da Carteira</a:t>
            </a:r>
          </a:p>
        </p:txBody>
      </p:sp>
      <p:pic>
        <p:nvPicPr>
          <p:cNvPr id="91159" name="Picture 46">
            <a:extLst>
              <a:ext uri="{FF2B5EF4-FFF2-40B4-BE49-F238E27FC236}">
                <a16:creationId xmlns:a16="http://schemas.microsoft.com/office/drawing/2014/main" id="{65349D15-C06D-183D-A30B-D57DC3DE15E1}"/>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7740650" y="2071688"/>
            <a:ext cx="1081088" cy="9969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1160" name="Line 47">
            <a:extLst>
              <a:ext uri="{FF2B5EF4-FFF2-40B4-BE49-F238E27FC236}">
                <a16:creationId xmlns:a16="http://schemas.microsoft.com/office/drawing/2014/main" id="{2AFCA16C-D454-EB68-0098-A48112038581}"/>
              </a:ext>
            </a:extLst>
          </p:cNvPr>
          <p:cNvSpPr>
            <a:spLocks noChangeShapeType="1"/>
          </p:cNvSpPr>
          <p:nvPr/>
        </p:nvSpPr>
        <p:spPr bwMode="auto">
          <a:xfrm flipH="1" flipV="1">
            <a:off x="6011863" y="3357563"/>
            <a:ext cx="0" cy="273526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1161" name="Line 48">
            <a:extLst>
              <a:ext uri="{FF2B5EF4-FFF2-40B4-BE49-F238E27FC236}">
                <a16:creationId xmlns:a16="http://schemas.microsoft.com/office/drawing/2014/main" id="{39FB6CE9-0AC1-B379-9BD1-F96B7970B089}"/>
              </a:ext>
            </a:extLst>
          </p:cNvPr>
          <p:cNvSpPr>
            <a:spLocks noChangeShapeType="1"/>
          </p:cNvSpPr>
          <p:nvPr/>
        </p:nvSpPr>
        <p:spPr bwMode="auto">
          <a:xfrm flipV="1">
            <a:off x="4068763" y="6308725"/>
            <a:ext cx="144145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1162" name="Text Box 49">
            <a:extLst>
              <a:ext uri="{FF2B5EF4-FFF2-40B4-BE49-F238E27FC236}">
                <a16:creationId xmlns:a16="http://schemas.microsoft.com/office/drawing/2014/main" id="{3515FF75-49F3-F063-BF95-64FD7C178DD0}"/>
              </a:ext>
            </a:extLst>
          </p:cNvPr>
          <p:cNvSpPr txBox="1">
            <a:spLocks noChangeArrowheads="1"/>
          </p:cNvSpPr>
          <p:nvPr/>
        </p:nvSpPr>
        <p:spPr bwMode="auto">
          <a:xfrm>
            <a:off x="7453313" y="3141663"/>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pt-BR" altLang="en-US" sz="1400">
                <a:solidFill>
                  <a:srgbClr val="FF3300"/>
                </a:solidFill>
              </a:rPr>
              <a:t>PROFISSIONAL</a:t>
            </a:r>
          </a:p>
        </p:txBody>
      </p:sp>
      <p:pic>
        <p:nvPicPr>
          <p:cNvPr id="91163" name="Picture 58">
            <a:extLst>
              <a:ext uri="{FF2B5EF4-FFF2-40B4-BE49-F238E27FC236}">
                <a16:creationId xmlns:a16="http://schemas.microsoft.com/office/drawing/2014/main" id="{939B02E8-7B9C-A76A-314F-006A9FE3F2D2}"/>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627313" y="27082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4" name="Picture 60">
            <a:hlinkClick r:id="rId14"/>
            <a:extLst>
              <a:ext uri="{FF2B5EF4-FFF2-40B4-BE49-F238E27FC236}">
                <a16:creationId xmlns:a16="http://schemas.microsoft.com/office/drawing/2014/main" id="{CB910BDE-94A8-72DD-CA69-02BAAAFD0364}"/>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557463" y="5805488"/>
            <a:ext cx="14382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5" name="Picture 62">
            <a:extLst>
              <a:ext uri="{FF2B5EF4-FFF2-40B4-BE49-F238E27FC236}">
                <a16:creationId xmlns:a16="http://schemas.microsoft.com/office/drawing/2014/main" id="{2555B41D-3B69-7A42-3C9E-4518BB98F9C2}"/>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5580063" y="6134100"/>
            <a:ext cx="15843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6" name="Line 69">
            <a:extLst>
              <a:ext uri="{FF2B5EF4-FFF2-40B4-BE49-F238E27FC236}">
                <a16:creationId xmlns:a16="http://schemas.microsoft.com/office/drawing/2014/main" id="{948ED131-6C4A-33DD-0216-62ED25368787}"/>
              </a:ext>
            </a:extLst>
          </p:cNvPr>
          <p:cNvSpPr>
            <a:spLocks noChangeShapeType="1"/>
          </p:cNvSpPr>
          <p:nvPr/>
        </p:nvSpPr>
        <p:spPr bwMode="auto">
          <a:xfrm flipV="1">
            <a:off x="6659563" y="2708275"/>
            <a:ext cx="100965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pic>
        <p:nvPicPr>
          <p:cNvPr id="91167" name="Picture 70">
            <a:extLst>
              <a:ext uri="{FF2B5EF4-FFF2-40B4-BE49-F238E27FC236}">
                <a16:creationId xmlns:a16="http://schemas.microsoft.com/office/drawing/2014/main" id="{E36D3803-CFDD-C057-7A53-6852B9F020F6}"/>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5357813" y="2025650"/>
            <a:ext cx="1231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68" name="Picture 71">
            <a:extLst>
              <a:ext uri="{FF2B5EF4-FFF2-40B4-BE49-F238E27FC236}">
                <a16:creationId xmlns:a16="http://schemas.microsoft.com/office/drawing/2014/main" id="{AC5F5C58-0711-E16E-6268-08CE3CADF980}"/>
              </a:ext>
            </a:extLst>
          </p:cNvPr>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7478713" y="4941888"/>
            <a:ext cx="6223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69" name="Line 72">
            <a:extLst>
              <a:ext uri="{FF2B5EF4-FFF2-40B4-BE49-F238E27FC236}">
                <a16:creationId xmlns:a16="http://schemas.microsoft.com/office/drawing/2014/main" id="{1F1096AE-1D0D-A4A9-7C1F-8CB94B8AEB5D}"/>
              </a:ext>
            </a:extLst>
          </p:cNvPr>
          <p:cNvSpPr>
            <a:spLocks noChangeShapeType="1"/>
          </p:cNvSpPr>
          <p:nvPr/>
        </p:nvSpPr>
        <p:spPr bwMode="auto">
          <a:xfrm flipH="1">
            <a:off x="8243888" y="3644900"/>
            <a:ext cx="0" cy="187166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1170" name="Text Box 73">
            <a:extLst>
              <a:ext uri="{FF2B5EF4-FFF2-40B4-BE49-F238E27FC236}">
                <a16:creationId xmlns:a16="http://schemas.microsoft.com/office/drawing/2014/main" id="{6E15F24F-DA42-FA26-CBF8-17F233D99FF8}"/>
              </a:ext>
            </a:extLst>
          </p:cNvPr>
          <p:cNvSpPr txBox="1">
            <a:spLocks noChangeArrowheads="1"/>
          </p:cNvSpPr>
          <p:nvPr/>
        </p:nvSpPr>
        <p:spPr bwMode="auto">
          <a:xfrm rot="-5400000">
            <a:off x="7891463" y="4067175"/>
            <a:ext cx="16573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nSpc>
                <a:spcPct val="85000"/>
              </a:lnSpc>
              <a:spcBef>
                <a:spcPct val="50000"/>
              </a:spcBef>
            </a:pPr>
            <a:r>
              <a:rPr lang="de-DE" altLang="en-US" sz="1100" b="0">
                <a:solidFill>
                  <a:srgbClr val="000000"/>
                </a:solidFill>
              </a:rPr>
              <a:t>Certificação digital A-3 gratuita por um ano, utilizando um voucher fornecido para AC Fenacon.</a:t>
            </a:r>
            <a:endParaRPr lang="en-US" altLang="en-US" sz="1100" b="0">
              <a:solidFill>
                <a:srgbClr val="000000"/>
              </a:solidFill>
            </a:endParaRPr>
          </a:p>
        </p:txBody>
      </p:sp>
      <p:sp>
        <p:nvSpPr>
          <p:cNvPr id="114762" name="Text Box 74">
            <a:extLst>
              <a:ext uri="{FF2B5EF4-FFF2-40B4-BE49-F238E27FC236}">
                <a16:creationId xmlns:a16="http://schemas.microsoft.com/office/drawing/2014/main" id="{4592ACF6-D274-187B-62F7-791D5090161C}"/>
              </a:ext>
            </a:extLst>
          </p:cNvPr>
          <p:cNvSpPr txBox="1">
            <a:spLocks noChangeArrowheads="1"/>
          </p:cNvSpPr>
          <p:nvPr/>
        </p:nvSpPr>
        <p:spPr bwMode="auto">
          <a:xfrm>
            <a:off x="7308850" y="5589588"/>
            <a:ext cx="1512888" cy="836612"/>
          </a:xfrm>
          <a:prstGeom prst="rect">
            <a:avLst/>
          </a:prstGeom>
          <a:noFill/>
          <a:ln>
            <a:noFill/>
          </a:ln>
          <a:effectLst/>
        </p:spPr>
        <p:txBody>
          <a:bodyPr>
            <a:spAutoFit/>
          </a:bodyPr>
          <a:lstStyle/>
          <a:p>
            <a:pPr algn="ctr">
              <a:spcBef>
                <a:spcPct val="50000"/>
              </a:spcBef>
              <a:defRPr/>
            </a:pPr>
            <a:r>
              <a:rPr lang="en-US" altLang="en-US" sz="1400">
                <a:solidFill>
                  <a:srgbClr val="FF0000"/>
                </a:solidFill>
                <a:effectLst>
                  <a:outerShdw blurRad="38100" dist="38100" dir="2700000" algn="tl">
                    <a:srgbClr val="C0C0C0"/>
                  </a:outerShdw>
                </a:effectLst>
              </a:rPr>
              <a:t>AC FENACON</a:t>
            </a:r>
          </a:p>
          <a:p>
            <a:pPr algn="ctr">
              <a:spcBef>
                <a:spcPct val="50000"/>
              </a:spcBef>
              <a:defRPr/>
            </a:pPr>
            <a:r>
              <a:rPr lang="en-US" altLang="en-US" sz="1400">
                <a:solidFill>
                  <a:srgbClr val="FF0000"/>
                </a:solidFill>
                <a:effectLst>
                  <a:outerShdw blurRad="38100" dist="38100" dir="2700000" algn="tl">
                    <a:srgbClr val="C0C0C0"/>
                  </a:outerShdw>
                </a:effectLst>
              </a:rPr>
              <a:t>SINDICATOS CONVENIADOS</a:t>
            </a:r>
          </a:p>
        </p:txBody>
      </p:sp>
      <p:sp>
        <p:nvSpPr>
          <p:cNvPr id="91172" name="Text Box 75">
            <a:extLst>
              <a:ext uri="{FF2B5EF4-FFF2-40B4-BE49-F238E27FC236}">
                <a16:creationId xmlns:a16="http://schemas.microsoft.com/office/drawing/2014/main" id="{DFB2CAD8-8587-71D4-0EBE-E477B853609A}"/>
              </a:ext>
            </a:extLst>
          </p:cNvPr>
          <p:cNvSpPr txBox="1">
            <a:spLocks noChangeArrowheads="1"/>
          </p:cNvSpPr>
          <p:nvPr/>
        </p:nvSpPr>
        <p:spPr bwMode="auto">
          <a:xfrm>
            <a:off x="5003800" y="58054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6</a:t>
            </a:r>
          </a:p>
        </p:txBody>
      </p:sp>
      <p:sp>
        <p:nvSpPr>
          <p:cNvPr id="91173" name="Text Box 76">
            <a:extLst>
              <a:ext uri="{FF2B5EF4-FFF2-40B4-BE49-F238E27FC236}">
                <a16:creationId xmlns:a16="http://schemas.microsoft.com/office/drawing/2014/main" id="{BA410B66-CF95-B2C0-9ABB-21CB09D94EEC}"/>
              </a:ext>
            </a:extLst>
          </p:cNvPr>
          <p:cNvSpPr txBox="1">
            <a:spLocks noChangeArrowheads="1"/>
          </p:cNvSpPr>
          <p:nvPr/>
        </p:nvSpPr>
        <p:spPr bwMode="auto">
          <a:xfrm rot="-5400000">
            <a:off x="6125369" y="5549107"/>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7</a:t>
            </a:r>
          </a:p>
        </p:txBody>
      </p:sp>
      <p:sp>
        <p:nvSpPr>
          <p:cNvPr id="91174" name="Text Box 77">
            <a:extLst>
              <a:ext uri="{FF2B5EF4-FFF2-40B4-BE49-F238E27FC236}">
                <a16:creationId xmlns:a16="http://schemas.microsoft.com/office/drawing/2014/main" id="{29F242A2-47C6-F65F-9F3D-7438B73DE82D}"/>
              </a:ext>
            </a:extLst>
          </p:cNvPr>
          <p:cNvSpPr txBox="1">
            <a:spLocks noChangeArrowheads="1"/>
          </p:cNvSpPr>
          <p:nvPr/>
        </p:nvSpPr>
        <p:spPr bwMode="auto">
          <a:xfrm rot="-5400000">
            <a:off x="5508625" y="4581526"/>
            <a:ext cx="158273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Envio da carteira ao CRC.</a:t>
            </a:r>
          </a:p>
        </p:txBody>
      </p:sp>
      <p:sp>
        <p:nvSpPr>
          <p:cNvPr id="91175" name="Text Box 80">
            <a:extLst>
              <a:ext uri="{FF2B5EF4-FFF2-40B4-BE49-F238E27FC236}">
                <a16:creationId xmlns:a16="http://schemas.microsoft.com/office/drawing/2014/main" id="{F163ECB8-C455-4140-4D02-DD04FBAEF771}"/>
              </a:ext>
            </a:extLst>
          </p:cNvPr>
          <p:cNvSpPr txBox="1">
            <a:spLocks noChangeArrowheads="1"/>
          </p:cNvSpPr>
          <p:nvPr/>
        </p:nvSpPr>
        <p:spPr bwMode="auto">
          <a:xfrm rot="-5400000">
            <a:off x="7747794" y="4072732"/>
            <a:ext cx="5032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9</a:t>
            </a:r>
          </a:p>
        </p:txBody>
      </p:sp>
      <p:sp>
        <p:nvSpPr>
          <p:cNvPr id="91176" name="Text Box 81">
            <a:extLst>
              <a:ext uri="{FF2B5EF4-FFF2-40B4-BE49-F238E27FC236}">
                <a16:creationId xmlns:a16="http://schemas.microsoft.com/office/drawing/2014/main" id="{735C8D8D-4557-1CBD-E92E-A8B8EEE86799}"/>
              </a:ext>
            </a:extLst>
          </p:cNvPr>
          <p:cNvSpPr txBox="1">
            <a:spLocks noChangeArrowheads="1"/>
          </p:cNvSpPr>
          <p:nvPr/>
        </p:nvSpPr>
        <p:spPr bwMode="auto">
          <a:xfrm>
            <a:off x="6805613" y="22764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1800">
                <a:solidFill>
                  <a:schemeClr val="bg2"/>
                </a:solidFill>
              </a:rPr>
              <a:t>8</a:t>
            </a:r>
          </a:p>
        </p:txBody>
      </p:sp>
      <p:sp>
        <p:nvSpPr>
          <p:cNvPr id="91177" name="Text Box 83">
            <a:extLst>
              <a:ext uri="{FF2B5EF4-FFF2-40B4-BE49-F238E27FC236}">
                <a16:creationId xmlns:a16="http://schemas.microsoft.com/office/drawing/2014/main" id="{1B61900E-6A05-BBD1-94D0-4569496DC57D}"/>
              </a:ext>
            </a:extLst>
          </p:cNvPr>
          <p:cNvSpPr txBox="1">
            <a:spLocks noChangeArrowheads="1"/>
          </p:cNvSpPr>
          <p:nvPr/>
        </p:nvSpPr>
        <p:spPr bwMode="auto">
          <a:xfrm>
            <a:off x="6515100" y="2687638"/>
            <a:ext cx="11541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Entrega da carteira ao Profissional</a:t>
            </a:r>
          </a:p>
        </p:txBody>
      </p:sp>
      <p:sp>
        <p:nvSpPr>
          <p:cNvPr id="91178" name="Text Box 84">
            <a:extLst>
              <a:ext uri="{FF2B5EF4-FFF2-40B4-BE49-F238E27FC236}">
                <a16:creationId xmlns:a16="http://schemas.microsoft.com/office/drawing/2014/main" id="{3D5437D9-788B-94BC-2A23-16EADC5278EF}"/>
              </a:ext>
            </a:extLst>
          </p:cNvPr>
          <p:cNvSpPr txBox="1">
            <a:spLocks noChangeArrowheads="1"/>
          </p:cNvSpPr>
          <p:nvPr/>
        </p:nvSpPr>
        <p:spPr bwMode="auto">
          <a:xfrm>
            <a:off x="755650" y="2906713"/>
            <a:ext cx="1657350" cy="37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nSpc>
                <a:spcPct val="85000"/>
              </a:lnSpc>
              <a:spcBef>
                <a:spcPct val="50000"/>
              </a:spcBef>
            </a:pPr>
            <a:r>
              <a:rPr lang="de-DE" altLang="en-US" sz="1100" b="0">
                <a:solidFill>
                  <a:srgbClr val="000000"/>
                </a:solidFill>
              </a:rPr>
              <a:t>Efetua o pedido e faz o pagamento da guia.</a:t>
            </a:r>
            <a:endParaRPr lang="en-US" altLang="en-US" sz="1100" b="0">
              <a:solidFill>
                <a:srgbClr val="000000"/>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E0AC90F1-E671-4984-DDA9-A62F3781DD2D}"/>
              </a:ext>
            </a:extLst>
          </p:cNvPr>
          <p:cNvSpPr>
            <a:spLocks noGrp="1" noChangeArrowheads="1"/>
          </p:cNvSpPr>
          <p:nvPr>
            <p:ph type="title"/>
          </p:nvPr>
        </p:nvSpPr>
        <p:spPr/>
        <p:txBody>
          <a:bodyPr/>
          <a:lstStyle/>
          <a:p>
            <a:pPr eaLnBrk="1" hangingPunct="1"/>
            <a:r>
              <a:rPr lang="pt-BR" altLang="en-US"/>
              <a:t>Devolução da Carteira Anterior</a:t>
            </a:r>
          </a:p>
        </p:txBody>
      </p:sp>
      <p:sp>
        <p:nvSpPr>
          <p:cNvPr id="93187" name="Rectangle 3">
            <a:extLst>
              <a:ext uri="{FF2B5EF4-FFF2-40B4-BE49-F238E27FC236}">
                <a16:creationId xmlns:a16="http://schemas.microsoft.com/office/drawing/2014/main" id="{137420B8-A7D7-D479-2584-70EBFB3F1C9A}"/>
              </a:ext>
            </a:extLst>
          </p:cNvPr>
          <p:cNvSpPr>
            <a:spLocks noGrp="1" noChangeArrowheads="1"/>
          </p:cNvSpPr>
          <p:nvPr>
            <p:ph type="body" idx="1"/>
          </p:nvPr>
        </p:nvSpPr>
        <p:spPr/>
        <p:txBody>
          <a:bodyPr/>
          <a:lstStyle/>
          <a:p>
            <a:pPr marL="533400" indent="-533400" algn="just" eaLnBrk="1" hangingPunct="1"/>
            <a:r>
              <a:rPr lang="pt-BR" altLang="en-US"/>
              <a:t>Com as alterações promovidas pela Resolução CFC n.º 1.097/07, que dispõe sobre o Registro Profissional dos Contabilistas, </a:t>
            </a:r>
            <a:r>
              <a:rPr lang="pt-BR" altLang="en-US" b="1">
                <a:solidFill>
                  <a:srgbClr val="FF3300"/>
                </a:solidFill>
              </a:rPr>
              <a:t>NÃO</a:t>
            </a:r>
            <a:r>
              <a:rPr lang="pt-BR" altLang="en-US"/>
              <a:t> será solicitada a devolução da carteira de identidade profissional anterior, quando da substituição da carteira, alteração com emissão de nova carteira e segunda via de carteira.</a:t>
            </a:r>
          </a:p>
          <a:p>
            <a:pPr marL="533400" indent="-533400" eaLnBrk="1" hangingPunct="1"/>
            <a:endParaRPr lang="pt-BR"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69FD3DC1-96D7-ABD5-D4E2-E4AC7052A57A}"/>
              </a:ext>
            </a:extLst>
          </p:cNvPr>
          <p:cNvSpPr>
            <a:spLocks noGrp="1" noChangeArrowheads="1"/>
          </p:cNvSpPr>
          <p:nvPr>
            <p:ph type="title"/>
          </p:nvPr>
        </p:nvSpPr>
        <p:spPr/>
        <p:txBody>
          <a:bodyPr/>
          <a:lstStyle/>
          <a:p>
            <a:pPr eaLnBrk="1" hangingPunct="1"/>
            <a:r>
              <a:rPr lang="pt-BR" altLang="en-US" sz="3000"/>
              <a:t>Novos Registros (Originário e Transferido)</a:t>
            </a:r>
          </a:p>
        </p:txBody>
      </p:sp>
      <p:sp>
        <p:nvSpPr>
          <p:cNvPr id="95235" name="Rectangle 3">
            <a:extLst>
              <a:ext uri="{FF2B5EF4-FFF2-40B4-BE49-F238E27FC236}">
                <a16:creationId xmlns:a16="http://schemas.microsoft.com/office/drawing/2014/main" id="{882E24EA-5CC3-B43D-02A4-ECAB8640D2C9}"/>
              </a:ext>
            </a:extLst>
          </p:cNvPr>
          <p:cNvSpPr>
            <a:spLocks noGrp="1" noChangeArrowheads="1"/>
          </p:cNvSpPr>
          <p:nvPr>
            <p:ph type="body" idx="1"/>
          </p:nvPr>
        </p:nvSpPr>
        <p:spPr>
          <a:xfrm>
            <a:off x="914400" y="1989138"/>
            <a:ext cx="8001000" cy="4103687"/>
          </a:xfrm>
          <a:noFill/>
        </p:spPr>
        <p:txBody>
          <a:bodyPr/>
          <a:lstStyle/>
          <a:p>
            <a:pPr marL="533400" indent="-533400" algn="just" eaLnBrk="1" hangingPunct="1">
              <a:lnSpc>
                <a:spcPct val="90000"/>
              </a:lnSpc>
            </a:pPr>
            <a:r>
              <a:rPr lang="pt-BR" altLang="en-US" sz="2100"/>
              <a:t>Pedido de Registro juntamente com o Requerimento da Carteira,  diretamente no Sistema Cadastral da SPW (SCF).</a:t>
            </a:r>
          </a:p>
          <a:p>
            <a:pPr marL="533400" indent="-533400" algn="just" eaLnBrk="1" hangingPunct="1">
              <a:lnSpc>
                <a:spcPct val="90000"/>
              </a:lnSpc>
              <a:buFont typeface="Wingdings" pitchFamily="2" charset="2"/>
              <a:buNone/>
            </a:pPr>
            <a:endParaRPr lang="pt-BR" altLang="en-US" sz="2100"/>
          </a:p>
          <a:p>
            <a:pPr marL="533400" indent="-533400" algn="just" eaLnBrk="1" hangingPunct="1">
              <a:lnSpc>
                <a:spcPct val="90000"/>
              </a:lnSpc>
            </a:pPr>
            <a:r>
              <a:rPr lang="pt-BR" altLang="en-US" sz="2100"/>
              <a:t>Impressão do Requerimento da Carteira, diretamente no Sistema Cadastral da SPW  (SCF).</a:t>
            </a:r>
          </a:p>
          <a:p>
            <a:pPr marL="533400" indent="-533400" algn="just" eaLnBrk="1" hangingPunct="1">
              <a:lnSpc>
                <a:spcPct val="90000"/>
              </a:lnSpc>
            </a:pPr>
            <a:endParaRPr lang="pt-BR" altLang="en-US" sz="2100"/>
          </a:p>
          <a:p>
            <a:pPr marL="533400" indent="-533400" algn="just" eaLnBrk="1" hangingPunct="1">
              <a:lnSpc>
                <a:spcPct val="90000"/>
              </a:lnSpc>
            </a:pPr>
            <a:r>
              <a:rPr lang="pt-BR" altLang="en-US" sz="2100"/>
              <a:t>Emissão da guia de pagamento, exclusiva para a nova carteira, que também estará disponível no Sistema Cadastral da SPW (SCF).</a:t>
            </a:r>
          </a:p>
          <a:p>
            <a:pPr marL="533400" indent="-533400" algn="just" eaLnBrk="1" hangingPunct="1">
              <a:lnSpc>
                <a:spcPct val="90000"/>
              </a:lnSpc>
              <a:buFont typeface="Wingdings" pitchFamily="2" charset="2"/>
              <a:buNone/>
            </a:pPr>
            <a:endParaRPr lang="pt-BR" altLang="en-US" sz="2100"/>
          </a:p>
          <a:p>
            <a:pPr marL="533400" indent="-533400" algn="just" eaLnBrk="1" hangingPunct="1">
              <a:lnSpc>
                <a:spcPct val="90000"/>
              </a:lnSpc>
            </a:pPr>
            <a:r>
              <a:rPr lang="pt-BR" altLang="en-US" sz="2100"/>
              <a:t>O funcionário do CRC irá </a:t>
            </a:r>
            <a:r>
              <a:rPr lang="pt-BR" altLang="en-US" sz="2100" u="sng"/>
              <a:t>colar a foto</a:t>
            </a:r>
            <a:r>
              <a:rPr lang="pt-BR" altLang="en-US" sz="2100"/>
              <a:t> e </a:t>
            </a:r>
            <a:r>
              <a:rPr lang="pt-BR" altLang="en-US" sz="2100" u="sng"/>
              <a:t>realizar</a:t>
            </a:r>
            <a:r>
              <a:rPr lang="pt-BR" altLang="en-US" sz="2100"/>
              <a:t> a </a:t>
            </a:r>
            <a:r>
              <a:rPr lang="pt-BR" altLang="en-US" sz="2100" u="sng"/>
              <a:t>coleta da impressão digital (digiselo)</a:t>
            </a:r>
            <a:r>
              <a:rPr lang="pt-BR" altLang="en-US" sz="2100"/>
              <a:t> e </a:t>
            </a:r>
            <a:r>
              <a:rPr lang="pt-BR" altLang="en-US" sz="2100" u="sng"/>
              <a:t>assinatura</a:t>
            </a:r>
            <a:r>
              <a:rPr lang="pt-BR" altLang="en-US" sz="2100"/>
              <a:t> no formulário.</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2D97E5A-CA1A-3709-2ACA-1617713FE878}"/>
              </a:ext>
            </a:extLst>
          </p:cNvPr>
          <p:cNvSpPr>
            <a:spLocks noGrp="1" noChangeArrowheads="1"/>
          </p:cNvSpPr>
          <p:nvPr>
            <p:ph type="title"/>
          </p:nvPr>
        </p:nvSpPr>
        <p:spPr/>
        <p:txBody>
          <a:bodyPr/>
          <a:lstStyle/>
          <a:p>
            <a:pPr eaLnBrk="1" hangingPunct="1"/>
            <a:r>
              <a:rPr lang="pt-BR" altLang="en-US"/>
              <a:t>Concessão de Registros Novos</a:t>
            </a:r>
            <a:r>
              <a:rPr lang="pt-BR" altLang="en-US" b="0"/>
              <a:t> </a:t>
            </a:r>
            <a:endParaRPr lang="pt-BR" altLang="en-US"/>
          </a:p>
        </p:txBody>
      </p:sp>
      <p:sp>
        <p:nvSpPr>
          <p:cNvPr id="97283" name="Rectangle 3">
            <a:extLst>
              <a:ext uri="{FF2B5EF4-FFF2-40B4-BE49-F238E27FC236}">
                <a16:creationId xmlns:a16="http://schemas.microsoft.com/office/drawing/2014/main" id="{63F0E3AF-7772-B12A-3F38-67ED81394262}"/>
              </a:ext>
            </a:extLst>
          </p:cNvPr>
          <p:cNvSpPr>
            <a:spLocks noGrp="1" noChangeArrowheads="1"/>
          </p:cNvSpPr>
          <p:nvPr>
            <p:ph type="body" idx="1"/>
          </p:nvPr>
        </p:nvSpPr>
        <p:spPr/>
        <p:txBody>
          <a:bodyPr/>
          <a:lstStyle/>
          <a:p>
            <a:pPr algn="just" eaLnBrk="1" hangingPunct="1"/>
            <a:r>
              <a:rPr lang="pt-BR" altLang="en-US"/>
              <a:t>O profissional, após requerido e aprovado o seu registro no respectivo Conselho, receberá, obrigatoriamente, a nova Carteira de Identidade Profissional (CIP). </a:t>
            </a:r>
          </a:p>
          <a:p>
            <a:pPr algn="just" eaLnBrk="1" hangingPunct="1"/>
            <a:endParaRPr lang="pt-BR" alt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a:extLst>
              <a:ext uri="{FF2B5EF4-FFF2-40B4-BE49-F238E27FC236}">
                <a16:creationId xmlns:a16="http://schemas.microsoft.com/office/drawing/2014/main" id="{F4FF5EFC-79BE-FAC7-8194-86A1DA28A19E}"/>
              </a:ext>
            </a:extLst>
          </p:cNvPr>
          <p:cNvSpPr>
            <a:spLocks noGrp="1" noChangeArrowheads="1"/>
          </p:cNvSpPr>
          <p:nvPr>
            <p:ph type="title"/>
          </p:nvPr>
        </p:nvSpPr>
        <p:spPr/>
        <p:txBody>
          <a:bodyPr/>
          <a:lstStyle/>
          <a:p>
            <a:pPr eaLnBrk="1" hangingPunct="1"/>
            <a:r>
              <a:rPr lang="pt-BR" altLang="en-US"/>
              <a:t>Operacionalização Novos Registros</a:t>
            </a:r>
          </a:p>
        </p:txBody>
      </p:sp>
      <p:sp>
        <p:nvSpPr>
          <p:cNvPr id="99331" name="Line 4">
            <a:extLst>
              <a:ext uri="{FF2B5EF4-FFF2-40B4-BE49-F238E27FC236}">
                <a16:creationId xmlns:a16="http://schemas.microsoft.com/office/drawing/2014/main" id="{14E6CA02-76BF-D02B-1A91-037A915DBCA7}"/>
              </a:ext>
            </a:extLst>
          </p:cNvPr>
          <p:cNvSpPr>
            <a:spLocks noChangeShapeType="1"/>
          </p:cNvSpPr>
          <p:nvPr/>
        </p:nvSpPr>
        <p:spPr bwMode="auto">
          <a:xfrm flipV="1">
            <a:off x="2268538" y="2636838"/>
            <a:ext cx="64770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graphicFrame>
        <p:nvGraphicFramePr>
          <p:cNvPr id="99332" name="Object 5">
            <a:extLst>
              <a:ext uri="{FF2B5EF4-FFF2-40B4-BE49-F238E27FC236}">
                <a16:creationId xmlns:a16="http://schemas.microsoft.com/office/drawing/2014/main" id="{83F62688-3837-027E-03BF-75988F46454D}"/>
              </a:ext>
            </a:extLst>
          </p:cNvPr>
          <p:cNvGraphicFramePr>
            <a:graphicFrameLocks noChangeAspect="1"/>
          </p:cNvGraphicFramePr>
          <p:nvPr/>
        </p:nvGraphicFramePr>
        <p:xfrm>
          <a:off x="3059113" y="2224088"/>
          <a:ext cx="622300" cy="1060450"/>
        </p:xfrm>
        <a:graphic>
          <a:graphicData uri="http://schemas.openxmlformats.org/presentationml/2006/ole">
            <mc:AlternateContent xmlns:mc="http://schemas.openxmlformats.org/markup-compatibility/2006">
              <mc:Choice xmlns:v="urn:schemas-microsoft-com:vml" Requires="v">
                <p:oleObj name="Clip" r:id="rId3" imgW="11099800" imgH="19481800" progId="MS_ClipArt_Gallery.5">
                  <p:embed/>
                </p:oleObj>
              </mc:Choice>
              <mc:Fallback>
                <p:oleObj name="Clip" r:id="rId3" imgW="11099800" imgH="19481800" progId="MS_ClipArt_Gallery.5">
                  <p:embed/>
                  <p:pic>
                    <p:nvPicPr>
                      <p:cNvPr id="0" name="Object 5"/>
                      <p:cNvPicPr>
                        <a:picLocks noChangeAspect="1" noChangeArrowheads="1"/>
                      </p:cNvPicPr>
                      <p:nvPr/>
                    </p:nvPicPr>
                    <p:blipFill>
                      <a:blip r:embed="rId4">
                        <a:lum bright="-12000"/>
                        <a:extLst>
                          <a:ext uri="{28A0092B-C50C-407E-A947-70E740481C1C}">
                            <a14:useLocalDpi xmlns:a14="http://schemas.microsoft.com/office/drawing/2010/main" val="0"/>
                          </a:ext>
                        </a:extLst>
                      </a:blip>
                      <a:srcRect/>
                      <a:stretch>
                        <a:fillRect/>
                      </a:stretch>
                    </p:blipFill>
                    <p:spPr bwMode="auto">
                      <a:xfrm>
                        <a:off x="3059113" y="2224088"/>
                        <a:ext cx="622300" cy="106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9560" name="Text Box 8">
            <a:extLst>
              <a:ext uri="{FF2B5EF4-FFF2-40B4-BE49-F238E27FC236}">
                <a16:creationId xmlns:a16="http://schemas.microsoft.com/office/drawing/2014/main" id="{A127FA71-56F7-9D52-0D8E-EE442331C4DD}"/>
              </a:ext>
            </a:extLst>
          </p:cNvPr>
          <p:cNvSpPr txBox="1">
            <a:spLocks noChangeArrowheads="1"/>
          </p:cNvSpPr>
          <p:nvPr/>
        </p:nvSpPr>
        <p:spPr bwMode="auto">
          <a:xfrm>
            <a:off x="2557463" y="3357563"/>
            <a:ext cx="1438275" cy="517525"/>
          </a:xfrm>
          <a:prstGeom prst="rect">
            <a:avLst/>
          </a:prstGeom>
          <a:noFill/>
          <a:ln>
            <a:noFill/>
          </a:ln>
          <a:effectLst/>
        </p:spPr>
        <p:txBody>
          <a:bodyPr>
            <a:spAutoFit/>
          </a:bodyPr>
          <a:lstStyle/>
          <a:p>
            <a:pPr algn="ctr">
              <a:spcBef>
                <a:spcPct val="50000"/>
              </a:spcBef>
              <a:defRPr/>
            </a:pPr>
            <a:r>
              <a:rPr lang="en-US" altLang="en-US" sz="1400">
                <a:solidFill>
                  <a:srgbClr val="FF0000"/>
                </a:solidFill>
                <a:effectLst>
                  <a:outerShdw blurRad="38100" dist="38100" dir="2700000" algn="tl">
                    <a:srgbClr val="C0C0C0"/>
                  </a:outerShdw>
                </a:effectLst>
              </a:rPr>
              <a:t>BANCO DE DADOS CFC</a:t>
            </a:r>
          </a:p>
        </p:txBody>
      </p:sp>
      <p:sp>
        <p:nvSpPr>
          <p:cNvPr id="99334" name="Line 9">
            <a:extLst>
              <a:ext uri="{FF2B5EF4-FFF2-40B4-BE49-F238E27FC236}">
                <a16:creationId xmlns:a16="http://schemas.microsoft.com/office/drawing/2014/main" id="{A050BA5B-75D8-866A-EC7B-7B53EA66D1F7}"/>
              </a:ext>
            </a:extLst>
          </p:cNvPr>
          <p:cNvSpPr>
            <a:spLocks noChangeShapeType="1"/>
          </p:cNvSpPr>
          <p:nvPr/>
        </p:nvSpPr>
        <p:spPr bwMode="auto">
          <a:xfrm flipV="1">
            <a:off x="3709988" y="2636838"/>
            <a:ext cx="1584325"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9335" name="Line 12">
            <a:extLst>
              <a:ext uri="{FF2B5EF4-FFF2-40B4-BE49-F238E27FC236}">
                <a16:creationId xmlns:a16="http://schemas.microsoft.com/office/drawing/2014/main" id="{B37C7944-E77B-26FC-E372-545FC38FEE5B}"/>
              </a:ext>
            </a:extLst>
          </p:cNvPr>
          <p:cNvSpPr>
            <a:spLocks noChangeShapeType="1"/>
          </p:cNvSpPr>
          <p:nvPr/>
        </p:nvSpPr>
        <p:spPr bwMode="auto">
          <a:xfrm>
            <a:off x="3421063" y="3933825"/>
            <a:ext cx="12700" cy="1665288"/>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BR"/>
          </a:p>
        </p:txBody>
      </p:sp>
      <p:sp>
        <p:nvSpPr>
          <p:cNvPr id="99336" name="Text Box 13">
            <a:extLst>
              <a:ext uri="{FF2B5EF4-FFF2-40B4-BE49-F238E27FC236}">
                <a16:creationId xmlns:a16="http://schemas.microsoft.com/office/drawing/2014/main" id="{522BBFFC-24E8-8E41-C9C6-C6BC78252AA1}"/>
              </a:ext>
            </a:extLst>
          </p:cNvPr>
          <p:cNvSpPr txBox="1">
            <a:spLocks noChangeArrowheads="1"/>
          </p:cNvSpPr>
          <p:nvPr/>
        </p:nvSpPr>
        <p:spPr bwMode="auto">
          <a:xfrm>
            <a:off x="2273300" y="2205038"/>
            <a:ext cx="4984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1</a:t>
            </a:r>
          </a:p>
        </p:txBody>
      </p:sp>
      <p:sp>
        <p:nvSpPr>
          <p:cNvPr id="99337" name="Text Box 14">
            <a:extLst>
              <a:ext uri="{FF2B5EF4-FFF2-40B4-BE49-F238E27FC236}">
                <a16:creationId xmlns:a16="http://schemas.microsoft.com/office/drawing/2014/main" id="{14758385-3F3C-62E6-01CB-30BC0B74664E}"/>
              </a:ext>
            </a:extLst>
          </p:cNvPr>
          <p:cNvSpPr txBox="1">
            <a:spLocks noChangeArrowheads="1"/>
          </p:cNvSpPr>
          <p:nvPr/>
        </p:nvSpPr>
        <p:spPr bwMode="auto">
          <a:xfrm>
            <a:off x="4262438" y="2205038"/>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2</a:t>
            </a:r>
          </a:p>
        </p:txBody>
      </p:sp>
      <p:sp>
        <p:nvSpPr>
          <p:cNvPr id="99338" name="Text Box 15">
            <a:extLst>
              <a:ext uri="{FF2B5EF4-FFF2-40B4-BE49-F238E27FC236}">
                <a16:creationId xmlns:a16="http://schemas.microsoft.com/office/drawing/2014/main" id="{77F9CA90-36DD-31A4-046F-9FC9FC523C84}"/>
              </a:ext>
            </a:extLst>
          </p:cNvPr>
          <p:cNvSpPr txBox="1">
            <a:spLocks noChangeArrowheads="1"/>
          </p:cNvSpPr>
          <p:nvPr/>
        </p:nvSpPr>
        <p:spPr bwMode="auto">
          <a:xfrm rot="-3370431">
            <a:off x="4127500" y="5172076"/>
            <a:ext cx="250825"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3</a:t>
            </a:r>
          </a:p>
        </p:txBody>
      </p:sp>
      <p:sp>
        <p:nvSpPr>
          <p:cNvPr id="99339" name="Text Box 16">
            <a:extLst>
              <a:ext uri="{FF2B5EF4-FFF2-40B4-BE49-F238E27FC236}">
                <a16:creationId xmlns:a16="http://schemas.microsoft.com/office/drawing/2014/main" id="{698F6738-671F-BCC9-768A-FF02070FFA28}"/>
              </a:ext>
            </a:extLst>
          </p:cNvPr>
          <p:cNvSpPr txBox="1">
            <a:spLocks noChangeArrowheads="1"/>
          </p:cNvSpPr>
          <p:nvPr/>
        </p:nvSpPr>
        <p:spPr bwMode="auto">
          <a:xfrm>
            <a:off x="3708400" y="4508500"/>
            <a:ext cx="2492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4</a:t>
            </a:r>
          </a:p>
        </p:txBody>
      </p:sp>
      <p:sp>
        <p:nvSpPr>
          <p:cNvPr id="99340" name="Text Box 17">
            <a:extLst>
              <a:ext uri="{FF2B5EF4-FFF2-40B4-BE49-F238E27FC236}">
                <a16:creationId xmlns:a16="http://schemas.microsoft.com/office/drawing/2014/main" id="{6CF48327-04CA-AA58-E3B4-70C52EEB9E3C}"/>
              </a:ext>
            </a:extLst>
          </p:cNvPr>
          <p:cNvSpPr txBox="1">
            <a:spLocks noChangeArrowheads="1"/>
          </p:cNvSpPr>
          <p:nvPr/>
        </p:nvSpPr>
        <p:spPr bwMode="auto">
          <a:xfrm>
            <a:off x="2557463" y="4652963"/>
            <a:ext cx="31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5</a:t>
            </a:r>
          </a:p>
        </p:txBody>
      </p:sp>
      <p:sp>
        <p:nvSpPr>
          <p:cNvPr id="99341" name="Line 19">
            <a:extLst>
              <a:ext uri="{FF2B5EF4-FFF2-40B4-BE49-F238E27FC236}">
                <a16:creationId xmlns:a16="http://schemas.microsoft.com/office/drawing/2014/main" id="{4C45D869-6756-AFC6-0CA0-6BD072CB6F2A}"/>
              </a:ext>
            </a:extLst>
          </p:cNvPr>
          <p:cNvSpPr>
            <a:spLocks noChangeShapeType="1"/>
          </p:cNvSpPr>
          <p:nvPr/>
        </p:nvSpPr>
        <p:spPr bwMode="auto">
          <a:xfrm flipH="1" flipV="1">
            <a:off x="3132138" y="3933825"/>
            <a:ext cx="11112" cy="1641475"/>
          </a:xfrm>
          <a:prstGeom prst="line">
            <a:avLst/>
          </a:prstGeom>
          <a:noFill/>
          <a:ln w="381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BR"/>
          </a:p>
        </p:txBody>
      </p:sp>
      <p:sp>
        <p:nvSpPr>
          <p:cNvPr id="99342" name="Text Box 20">
            <a:extLst>
              <a:ext uri="{FF2B5EF4-FFF2-40B4-BE49-F238E27FC236}">
                <a16:creationId xmlns:a16="http://schemas.microsoft.com/office/drawing/2014/main" id="{BCCD53E4-C760-4DCD-08F7-967B75EBEBEB}"/>
              </a:ext>
            </a:extLst>
          </p:cNvPr>
          <p:cNvSpPr txBox="1">
            <a:spLocks noChangeArrowheads="1"/>
          </p:cNvSpPr>
          <p:nvPr/>
        </p:nvSpPr>
        <p:spPr bwMode="auto">
          <a:xfrm rot="-5400000">
            <a:off x="2255838" y="4713288"/>
            <a:ext cx="14922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Retorno de  Dados</a:t>
            </a:r>
          </a:p>
        </p:txBody>
      </p:sp>
      <p:sp>
        <p:nvSpPr>
          <p:cNvPr id="99343" name="Line 21">
            <a:extLst>
              <a:ext uri="{FF2B5EF4-FFF2-40B4-BE49-F238E27FC236}">
                <a16:creationId xmlns:a16="http://schemas.microsoft.com/office/drawing/2014/main" id="{4459C962-8909-608A-913C-F8DDA8002DF4}"/>
              </a:ext>
            </a:extLst>
          </p:cNvPr>
          <p:cNvSpPr>
            <a:spLocks noChangeShapeType="1"/>
          </p:cNvSpPr>
          <p:nvPr/>
        </p:nvSpPr>
        <p:spPr bwMode="auto">
          <a:xfrm flipH="1">
            <a:off x="3779838" y="3284538"/>
            <a:ext cx="1730375" cy="2232025"/>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BR"/>
          </a:p>
        </p:txBody>
      </p:sp>
      <p:sp>
        <p:nvSpPr>
          <p:cNvPr id="99344" name="Text Box 22">
            <a:extLst>
              <a:ext uri="{FF2B5EF4-FFF2-40B4-BE49-F238E27FC236}">
                <a16:creationId xmlns:a16="http://schemas.microsoft.com/office/drawing/2014/main" id="{E03E3579-4A74-C5A5-90D0-A6E28F4ED8B6}"/>
              </a:ext>
            </a:extLst>
          </p:cNvPr>
          <p:cNvSpPr txBox="1">
            <a:spLocks noChangeArrowheads="1"/>
          </p:cNvSpPr>
          <p:nvPr/>
        </p:nvSpPr>
        <p:spPr bwMode="auto">
          <a:xfrm rot="-2973435">
            <a:off x="3898107" y="4318794"/>
            <a:ext cx="1947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200" b="0">
                <a:solidFill>
                  <a:srgbClr val="000000"/>
                </a:solidFill>
              </a:rPr>
              <a:t>Envio dos formulários para o fabricante</a:t>
            </a:r>
          </a:p>
        </p:txBody>
      </p:sp>
      <p:graphicFrame>
        <p:nvGraphicFramePr>
          <p:cNvPr id="99345" name="Object 23">
            <a:extLst>
              <a:ext uri="{FF2B5EF4-FFF2-40B4-BE49-F238E27FC236}">
                <a16:creationId xmlns:a16="http://schemas.microsoft.com/office/drawing/2014/main" id="{AF76F1FE-3238-E75B-5253-2CA02D687DDB}"/>
              </a:ext>
            </a:extLst>
          </p:cNvPr>
          <p:cNvGraphicFramePr>
            <a:graphicFrameLocks noChangeAspect="1"/>
          </p:cNvGraphicFramePr>
          <p:nvPr/>
        </p:nvGraphicFramePr>
        <p:xfrm>
          <a:off x="4356100" y="5805488"/>
          <a:ext cx="647700" cy="401637"/>
        </p:xfrm>
        <a:graphic>
          <a:graphicData uri="http://schemas.openxmlformats.org/presentationml/2006/ole">
            <mc:AlternateContent xmlns:mc="http://schemas.openxmlformats.org/markup-compatibility/2006">
              <mc:Choice xmlns:v="urn:schemas-microsoft-com:vml" Requires="v">
                <p:oleObj name="Foto do Photo Editor" r:id="rId5" imgW="4337050" imgH="2762250" progId="MSPhotoEd.3">
                  <p:embed/>
                </p:oleObj>
              </mc:Choice>
              <mc:Fallback>
                <p:oleObj name="Foto do Photo Editor" r:id="rId5" imgW="4337050" imgH="2762250" progId="MSPhotoEd.3">
                  <p:embed/>
                  <p:pic>
                    <p:nvPicPr>
                      <p:cNvPr id="0" name="Object 23"/>
                      <p:cNvPicPr>
                        <a:picLocks noChangeAspect="1" noChangeArrowheads="1"/>
                      </p:cNvPicPr>
                      <p:nvPr/>
                    </p:nvPicPr>
                    <p:blipFill>
                      <a:blip r:embed="rId6">
                        <a:lum bright="-48000" contrast="48000"/>
                        <a:extLst>
                          <a:ext uri="{28A0092B-C50C-407E-A947-70E740481C1C}">
                            <a14:useLocalDpi xmlns:a14="http://schemas.microsoft.com/office/drawing/2010/main" val="0"/>
                          </a:ext>
                        </a:extLst>
                      </a:blip>
                      <a:srcRect/>
                      <a:stretch>
                        <a:fillRect/>
                      </a:stretch>
                    </p:blipFill>
                    <p:spPr bwMode="auto">
                      <a:xfrm>
                        <a:off x="4356100" y="5805488"/>
                        <a:ext cx="647700" cy="401637"/>
                      </a:xfrm>
                      <a:prstGeom prst="rect">
                        <a:avLst/>
                      </a:prstGeom>
                      <a:noFill/>
                      <a:ln>
                        <a:noFill/>
                      </a:ln>
                      <a:effectLst/>
                      <a:extLst>
                        <a:ext uri="{909E8E84-426E-40DD-AFC4-6F175D3DCCD1}">
                          <a14:hiddenFill xmlns:a14="http://schemas.microsoft.com/office/drawing/2010/main">
                            <a:solidFill>
                              <a:srgbClr val="33CCCC"/>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010199"/>
                              </a:outerShdw>
                            </a:effectLst>
                          </a14:hiddenEffects>
                        </a:ext>
                      </a:extLst>
                    </p:spPr>
                  </p:pic>
                </p:oleObj>
              </mc:Fallback>
            </mc:AlternateContent>
          </a:graphicData>
        </a:graphic>
      </p:graphicFrame>
      <p:sp>
        <p:nvSpPr>
          <p:cNvPr id="99346" name="Text Box 24">
            <a:extLst>
              <a:ext uri="{FF2B5EF4-FFF2-40B4-BE49-F238E27FC236}">
                <a16:creationId xmlns:a16="http://schemas.microsoft.com/office/drawing/2014/main" id="{1C860C19-A8BD-F3FD-EB2F-051D2FB58D95}"/>
              </a:ext>
            </a:extLst>
          </p:cNvPr>
          <p:cNvSpPr txBox="1">
            <a:spLocks noChangeArrowheads="1"/>
          </p:cNvSpPr>
          <p:nvPr/>
        </p:nvSpPr>
        <p:spPr bwMode="auto">
          <a:xfrm rot="-5400000">
            <a:off x="2831306" y="4666457"/>
            <a:ext cx="1582737"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FF0000"/>
                </a:solidFill>
              </a:rPr>
              <a:t>Dados Biográficos</a:t>
            </a:r>
          </a:p>
        </p:txBody>
      </p:sp>
      <p:grpSp>
        <p:nvGrpSpPr>
          <p:cNvPr id="99347" name="Group 25">
            <a:extLst>
              <a:ext uri="{FF2B5EF4-FFF2-40B4-BE49-F238E27FC236}">
                <a16:creationId xmlns:a16="http://schemas.microsoft.com/office/drawing/2014/main" id="{709C7ABF-0680-9688-E8EF-1C60DAB7D6BC}"/>
              </a:ext>
            </a:extLst>
          </p:cNvPr>
          <p:cNvGrpSpPr>
            <a:grpSpLocks/>
          </p:cNvGrpSpPr>
          <p:nvPr/>
        </p:nvGrpSpPr>
        <p:grpSpPr bwMode="auto">
          <a:xfrm>
            <a:off x="4140200" y="4149725"/>
            <a:ext cx="500063" cy="369888"/>
            <a:chOff x="2699" y="2659"/>
            <a:chExt cx="315" cy="233"/>
          </a:xfrm>
        </p:grpSpPr>
        <p:pic>
          <p:nvPicPr>
            <p:cNvPr id="99370" name="Picture 26">
              <a:extLst>
                <a:ext uri="{FF2B5EF4-FFF2-40B4-BE49-F238E27FC236}">
                  <a16:creationId xmlns:a16="http://schemas.microsoft.com/office/drawing/2014/main" id="{65482D36-9B83-746A-6D8B-A49A26EDDB0B}"/>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rot="4349033">
              <a:off x="2740" y="2618"/>
              <a:ext cx="233"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9371" name="Group 27">
              <a:extLst>
                <a:ext uri="{FF2B5EF4-FFF2-40B4-BE49-F238E27FC236}">
                  <a16:creationId xmlns:a16="http://schemas.microsoft.com/office/drawing/2014/main" id="{F49DD981-DB87-0B53-49C3-5EBABC420A3F}"/>
                </a:ext>
              </a:extLst>
            </p:cNvPr>
            <p:cNvGrpSpPr>
              <a:grpSpLocks/>
            </p:cNvGrpSpPr>
            <p:nvPr/>
          </p:nvGrpSpPr>
          <p:grpSpPr bwMode="auto">
            <a:xfrm>
              <a:off x="2744" y="2704"/>
              <a:ext cx="156" cy="176"/>
              <a:chOff x="3052" y="2840"/>
              <a:chExt cx="156" cy="176"/>
            </a:xfrm>
          </p:grpSpPr>
          <p:pic>
            <p:nvPicPr>
              <p:cNvPr id="99372" name="Picture 28">
                <a:extLst>
                  <a:ext uri="{FF2B5EF4-FFF2-40B4-BE49-F238E27FC236}">
                    <a16:creationId xmlns:a16="http://schemas.microsoft.com/office/drawing/2014/main" id="{BA913588-D10C-BA70-9B1D-288A0C4FFFFB}"/>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6309937">
                <a:off x="3076" y="2825"/>
                <a:ext cx="117"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73" name="Picture 29">
                <a:extLst>
                  <a:ext uri="{FF2B5EF4-FFF2-40B4-BE49-F238E27FC236}">
                    <a16:creationId xmlns:a16="http://schemas.microsoft.com/office/drawing/2014/main" id="{6114CC74-597C-DFDD-8B21-DBF30F73C9C1}"/>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4963418" flipH="1">
                <a:off x="2995" y="2920"/>
                <a:ext cx="153" cy="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99348" name="Text Box 30">
            <a:extLst>
              <a:ext uri="{FF2B5EF4-FFF2-40B4-BE49-F238E27FC236}">
                <a16:creationId xmlns:a16="http://schemas.microsoft.com/office/drawing/2014/main" id="{4ACA3C16-57C8-09A6-C2B6-A73C87055706}"/>
              </a:ext>
            </a:extLst>
          </p:cNvPr>
          <p:cNvSpPr txBox="1">
            <a:spLocks noChangeArrowheads="1"/>
          </p:cNvSpPr>
          <p:nvPr/>
        </p:nvSpPr>
        <p:spPr bwMode="auto">
          <a:xfrm>
            <a:off x="3925888" y="6308725"/>
            <a:ext cx="15843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Expedição da Carteira</a:t>
            </a:r>
          </a:p>
        </p:txBody>
      </p:sp>
      <p:pic>
        <p:nvPicPr>
          <p:cNvPr id="99349" name="Picture 31">
            <a:extLst>
              <a:ext uri="{FF2B5EF4-FFF2-40B4-BE49-F238E27FC236}">
                <a16:creationId xmlns:a16="http://schemas.microsoft.com/office/drawing/2014/main" id="{088FE28C-9581-B7FF-DC56-B36F06883BFD}"/>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740650" y="2071688"/>
            <a:ext cx="1081088" cy="99695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9350" name="Line 32">
            <a:extLst>
              <a:ext uri="{FF2B5EF4-FFF2-40B4-BE49-F238E27FC236}">
                <a16:creationId xmlns:a16="http://schemas.microsoft.com/office/drawing/2014/main" id="{2E36DD1E-4ECF-8743-3B58-899C9AAEF4E1}"/>
              </a:ext>
            </a:extLst>
          </p:cNvPr>
          <p:cNvSpPr>
            <a:spLocks noChangeShapeType="1"/>
          </p:cNvSpPr>
          <p:nvPr/>
        </p:nvSpPr>
        <p:spPr bwMode="auto">
          <a:xfrm flipH="1" flipV="1">
            <a:off x="6011863" y="3357563"/>
            <a:ext cx="0" cy="2735262"/>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9351" name="Line 33">
            <a:extLst>
              <a:ext uri="{FF2B5EF4-FFF2-40B4-BE49-F238E27FC236}">
                <a16:creationId xmlns:a16="http://schemas.microsoft.com/office/drawing/2014/main" id="{47EB7A9A-E6A6-A098-02D0-3F45255BEEB3}"/>
              </a:ext>
            </a:extLst>
          </p:cNvPr>
          <p:cNvSpPr>
            <a:spLocks noChangeShapeType="1"/>
          </p:cNvSpPr>
          <p:nvPr/>
        </p:nvSpPr>
        <p:spPr bwMode="auto">
          <a:xfrm flipV="1">
            <a:off x="4068763" y="6308725"/>
            <a:ext cx="144145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9352" name="Text Box 34">
            <a:extLst>
              <a:ext uri="{FF2B5EF4-FFF2-40B4-BE49-F238E27FC236}">
                <a16:creationId xmlns:a16="http://schemas.microsoft.com/office/drawing/2014/main" id="{16C6B59F-FC3C-BECC-0D62-786E178E5852}"/>
              </a:ext>
            </a:extLst>
          </p:cNvPr>
          <p:cNvSpPr txBox="1">
            <a:spLocks noChangeArrowheads="1"/>
          </p:cNvSpPr>
          <p:nvPr/>
        </p:nvSpPr>
        <p:spPr bwMode="auto">
          <a:xfrm>
            <a:off x="7453313" y="3141663"/>
            <a:ext cx="165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pt-BR" altLang="en-US" sz="1400">
                <a:solidFill>
                  <a:srgbClr val="FF3300"/>
                </a:solidFill>
              </a:rPr>
              <a:t>PROFISSIONAL</a:t>
            </a:r>
          </a:p>
        </p:txBody>
      </p:sp>
      <p:pic>
        <p:nvPicPr>
          <p:cNvPr id="99353" name="Picture 35">
            <a:extLst>
              <a:ext uri="{FF2B5EF4-FFF2-40B4-BE49-F238E27FC236}">
                <a16:creationId xmlns:a16="http://schemas.microsoft.com/office/drawing/2014/main" id="{F33180EF-61E8-E53A-0094-265703B486D3}"/>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27313" y="2708275"/>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4" name="Picture 36">
            <a:hlinkClick r:id="rId12"/>
            <a:extLst>
              <a:ext uri="{FF2B5EF4-FFF2-40B4-BE49-F238E27FC236}">
                <a16:creationId xmlns:a16="http://schemas.microsoft.com/office/drawing/2014/main" id="{8CCF4B3F-3B4B-9EC6-9B01-178DDBF5D79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2557463" y="5805488"/>
            <a:ext cx="1438275"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5" name="Picture 37">
            <a:extLst>
              <a:ext uri="{FF2B5EF4-FFF2-40B4-BE49-F238E27FC236}">
                <a16:creationId xmlns:a16="http://schemas.microsoft.com/office/drawing/2014/main" id="{9830E04C-70CC-723F-D972-94550FF47643}"/>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5580063" y="6134100"/>
            <a:ext cx="15843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6" name="Line 42">
            <a:extLst>
              <a:ext uri="{FF2B5EF4-FFF2-40B4-BE49-F238E27FC236}">
                <a16:creationId xmlns:a16="http://schemas.microsoft.com/office/drawing/2014/main" id="{33A436C0-704B-4F49-3E23-25776D8D4034}"/>
              </a:ext>
            </a:extLst>
          </p:cNvPr>
          <p:cNvSpPr>
            <a:spLocks noChangeShapeType="1"/>
          </p:cNvSpPr>
          <p:nvPr/>
        </p:nvSpPr>
        <p:spPr bwMode="auto">
          <a:xfrm flipV="1">
            <a:off x="6659563" y="2708275"/>
            <a:ext cx="1009650" cy="0"/>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pic>
        <p:nvPicPr>
          <p:cNvPr id="99357" name="Picture 43">
            <a:extLst>
              <a:ext uri="{FF2B5EF4-FFF2-40B4-BE49-F238E27FC236}">
                <a16:creationId xmlns:a16="http://schemas.microsoft.com/office/drawing/2014/main" id="{C33EA54A-6920-AA12-DF6E-3F7A13490975}"/>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5357813" y="2025650"/>
            <a:ext cx="1231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8" name="Picture 44">
            <a:extLst>
              <a:ext uri="{FF2B5EF4-FFF2-40B4-BE49-F238E27FC236}">
                <a16:creationId xmlns:a16="http://schemas.microsoft.com/office/drawing/2014/main" id="{52337922-D3DD-DB76-5B1D-0D063366420C}"/>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7478713" y="4941888"/>
            <a:ext cx="6223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9" name="Line 45">
            <a:extLst>
              <a:ext uri="{FF2B5EF4-FFF2-40B4-BE49-F238E27FC236}">
                <a16:creationId xmlns:a16="http://schemas.microsoft.com/office/drawing/2014/main" id="{F036E296-AF4B-A9EB-B10D-30B878FBA0B5}"/>
              </a:ext>
            </a:extLst>
          </p:cNvPr>
          <p:cNvSpPr>
            <a:spLocks noChangeShapeType="1"/>
          </p:cNvSpPr>
          <p:nvPr/>
        </p:nvSpPr>
        <p:spPr bwMode="auto">
          <a:xfrm flipH="1">
            <a:off x="8243888" y="3644900"/>
            <a:ext cx="0" cy="1871663"/>
          </a:xfrm>
          <a:prstGeom prst="line">
            <a:avLst/>
          </a:prstGeom>
          <a:noFill/>
          <a:ln w="508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BR"/>
          </a:p>
        </p:txBody>
      </p:sp>
      <p:sp>
        <p:nvSpPr>
          <p:cNvPr id="99360" name="Text Box 46">
            <a:extLst>
              <a:ext uri="{FF2B5EF4-FFF2-40B4-BE49-F238E27FC236}">
                <a16:creationId xmlns:a16="http://schemas.microsoft.com/office/drawing/2014/main" id="{9F454C72-0420-EB7C-9F60-78F0597803CC}"/>
              </a:ext>
            </a:extLst>
          </p:cNvPr>
          <p:cNvSpPr txBox="1">
            <a:spLocks noChangeArrowheads="1"/>
          </p:cNvSpPr>
          <p:nvPr/>
        </p:nvSpPr>
        <p:spPr bwMode="auto">
          <a:xfrm rot="-5400000">
            <a:off x="7891463" y="4067175"/>
            <a:ext cx="1657350"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nSpc>
                <a:spcPct val="85000"/>
              </a:lnSpc>
              <a:spcBef>
                <a:spcPct val="50000"/>
              </a:spcBef>
            </a:pPr>
            <a:r>
              <a:rPr lang="de-DE" altLang="en-US" sz="1100" b="0">
                <a:solidFill>
                  <a:srgbClr val="000000"/>
                </a:solidFill>
              </a:rPr>
              <a:t>Certificação digital A-3 gratuita por um ano, utilizando um voucher fornecido para AC Fenacon.</a:t>
            </a:r>
            <a:endParaRPr lang="en-US" altLang="en-US" sz="1100" b="0">
              <a:solidFill>
                <a:srgbClr val="000000"/>
              </a:solidFill>
            </a:endParaRPr>
          </a:p>
        </p:txBody>
      </p:sp>
      <p:sp>
        <p:nvSpPr>
          <p:cNvPr id="279599" name="Text Box 47">
            <a:extLst>
              <a:ext uri="{FF2B5EF4-FFF2-40B4-BE49-F238E27FC236}">
                <a16:creationId xmlns:a16="http://schemas.microsoft.com/office/drawing/2014/main" id="{E466C769-FDF0-E84D-786B-B8E6DD63B896}"/>
              </a:ext>
            </a:extLst>
          </p:cNvPr>
          <p:cNvSpPr txBox="1">
            <a:spLocks noChangeArrowheads="1"/>
          </p:cNvSpPr>
          <p:nvPr/>
        </p:nvSpPr>
        <p:spPr bwMode="auto">
          <a:xfrm>
            <a:off x="7308850" y="5589588"/>
            <a:ext cx="1512888" cy="836612"/>
          </a:xfrm>
          <a:prstGeom prst="rect">
            <a:avLst/>
          </a:prstGeom>
          <a:noFill/>
          <a:ln>
            <a:noFill/>
          </a:ln>
          <a:effectLst/>
        </p:spPr>
        <p:txBody>
          <a:bodyPr>
            <a:spAutoFit/>
          </a:bodyPr>
          <a:lstStyle/>
          <a:p>
            <a:pPr algn="ctr">
              <a:spcBef>
                <a:spcPct val="50000"/>
              </a:spcBef>
              <a:defRPr/>
            </a:pPr>
            <a:r>
              <a:rPr lang="en-US" altLang="en-US" sz="1400">
                <a:solidFill>
                  <a:srgbClr val="FF0000"/>
                </a:solidFill>
                <a:effectLst>
                  <a:outerShdw blurRad="38100" dist="38100" dir="2700000" algn="tl">
                    <a:srgbClr val="C0C0C0"/>
                  </a:outerShdw>
                </a:effectLst>
              </a:rPr>
              <a:t>AC FENACON</a:t>
            </a:r>
          </a:p>
          <a:p>
            <a:pPr algn="ctr">
              <a:spcBef>
                <a:spcPct val="50000"/>
              </a:spcBef>
              <a:defRPr/>
            </a:pPr>
            <a:r>
              <a:rPr lang="en-US" altLang="en-US" sz="1400">
                <a:solidFill>
                  <a:srgbClr val="FF0000"/>
                </a:solidFill>
                <a:effectLst>
                  <a:outerShdw blurRad="38100" dist="38100" dir="2700000" algn="tl">
                    <a:srgbClr val="C0C0C0"/>
                  </a:outerShdw>
                </a:effectLst>
              </a:rPr>
              <a:t>SINDICATOS CONVENIADOS</a:t>
            </a:r>
          </a:p>
        </p:txBody>
      </p:sp>
      <p:sp>
        <p:nvSpPr>
          <p:cNvPr id="99362" name="Text Box 48">
            <a:extLst>
              <a:ext uri="{FF2B5EF4-FFF2-40B4-BE49-F238E27FC236}">
                <a16:creationId xmlns:a16="http://schemas.microsoft.com/office/drawing/2014/main" id="{5BCCDD6F-1230-C9B1-74FC-EE81443F2691}"/>
              </a:ext>
            </a:extLst>
          </p:cNvPr>
          <p:cNvSpPr txBox="1">
            <a:spLocks noChangeArrowheads="1"/>
          </p:cNvSpPr>
          <p:nvPr/>
        </p:nvSpPr>
        <p:spPr bwMode="auto">
          <a:xfrm>
            <a:off x="5003800" y="5805488"/>
            <a:ext cx="2873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6</a:t>
            </a:r>
          </a:p>
        </p:txBody>
      </p:sp>
      <p:sp>
        <p:nvSpPr>
          <p:cNvPr id="99363" name="Text Box 53">
            <a:extLst>
              <a:ext uri="{FF2B5EF4-FFF2-40B4-BE49-F238E27FC236}">
                <a16:creationId xmlns:a16="http://schemas.microsoft.com/office/drawing/2014/main" id="{07C4158A-1DB6-B74E-B716-90898B4A58FF}"/>
              </a:ext>
            </a:extLst>
          </p:cNvPr>
          <p:cNvSpPr txBox="1">
            <a:spLocks noChangeArrowheads="1"/>
          </p:cNvSpPr>
          <p:nvPr/>
        </p:nvSpPr>
        <p:spPr bwMode="auto">
          <a:xfrm rot="-5400000">
            <a:off x="7747794" y="4072732"/>
            <a:ext cx="503237"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9</a:t>
            </a:r>
          </a:p>
        </p:txBody>
      </p:sp>
      <p:sp>
        <p:nvSpPr>
          <p:cNvPr id="99364" name="Text Box 54">
            <a:extLst>
              <a:ext uri="{FF2B5EF4-FFF2-40B4-BE49-F238E27FC236}">
                <a16:creationId xmlns:a16="http://schemas.microsoft.com/office/drawing/2014/main" id="{6FC9CD42-3966-E4E1-AB6B-8F70B8EB48F1}"/>
              </a:ext>
            </a:extLst>
          </p:cNvPr>
          <p:cNvSpPr txBox="1">
            <a:spLocks noChangeArrowheads="1"/>
          </p:cNvSpPr>
          <p:nvPr/>
        </p:nvSpPr>
        <p:spPr bwMode="auto">
          <a:xfrm>
            <a:off x="6805613" y="2276475"/>
            <a:ext cx="50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spcBef>
                <a:spcPct val="50000"/>
              </a:spcBef>
            </a:pPr>
            <a:r>
              <a:rPr lang="en-US" altLang="en-US" sz="1800">
                <a:solidFill>
                  <a:schemeClr val="bg2"/>
                </a:solidFill>
              </a:rPr>
              <a:t>8</a:t>
            </a:r>
          </a:p>
        </p:txBody>
      </p:sp>
      <p:sp>
        <p:nvSpPr>
          <p:cNvPr id="99365" name="Text Box 55">
            <a:extLst>
              <a:ext uri="{FF2B5EF4-FFF2-40B4-BE49-F238E27FC236}">
                <a16:creationId xmlns:a16="http://schemas.microsoft.com/office/drawing/2014/main" id="{51E2B0C2-5516-458F-B139-42FB3737F3C3}"/>
              </a:ext>
            </a:extLst>
          </p:cNvPr>
          <p:cNvSpPr txBox="1">
            <a:spLocks noChangeArrowheads="1"/>
          </p:cNvSpPr>
          <p:nvPr/>
        </p:nvSpPr>
        <p:spPr bwMode="auto">
          <a:xfrm>
            <a:off x="6515100" y="2687638"/>
            <a:ext cx="1154113"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Entrega da carteira ao Profissional</a:t>
            </a:r>
          </a:p>
        </p:txBody>
      </p:sp>
      <p:pic>
        <p:nvPicPr>
          <p:cNvPr id="99366" name="Picture 57">
            <a:extLst>
              <a:ext uri="{FF2B5EF4-FFF2-40B4-BE49-F238E27FC236}">
                <a16:creationId xmlns:a16="http://schemas.microsoft.com/office/drawing/2014/main" id="{A3DA2D26-2BE4-AA08-A9FD-89D23493C2F8}"/>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963613" y="1844675"/>
            <a:ext cx="12319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67" name="Text Box 58">
            <a:extLst>
              <a:ext uri="{FF2B5EF4-FFF2-40B4-BE49-F238E27FC236}">
                <a16:creationId xmlns:a16="http://schemas.microsoft.com/office/drawing/2014/main" id="{88F28EE4-95F3-C3B5-96F1-071943ED1FA9}"/>
              </a:ext>
            </a:extLst>
          </p:cNvPr>
          <p:cNvSpPr txBox="1">
            <a:spLocks noChangeArrowheads="1"/>
          </p:cNvSpPr>
          <p:nvPr/>
        </p:nvSpPr>
        <p:spPr bwMode="auto">
          <a:xfrm>
            <a:off x="755650" y="3068638"/>
            <a:ext cx="1800225" cy="8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just">
              <a:lnSpc>
                <a:spcPct val="85000"/>
              </a:lnSpc>
              <a:spcBef>
                <a:spcPct val="50000"/>
              </a:spcBef>
            </a:pPr>
            <a:r>
              <a:rPr lang="de-DE" altLang="en-US" sz="1100" b="0">
                <a:solidFill>
                  <a:srgbClr val="000000"/>
                </a:solidFill>
              </a:rPr>
              <a:t>Pedido de Registro (Originário e Transferido), juntamente com o Requerimento da Carteira. </a:t>
            </a:r>
            <a:endParaRPr lang="en-US" altLang="en-US" sz="1100" b="0">
              <a:solidFill>
                <a:srgbClr val="000000"/>
              </a:solidFill>
            </a:endParaRPr>
          </a:p>
        </p:txBody>
      </p:sp>
      <p:sp>
        <p:nvSpPr>
          <p:cNvPr id="99368" name="Text Box 63">
            <a:extLst>
              <a:ext uri="{FF2B5EF4-FFF2-40B4-BE49-F238E27FC236}">
                <a16:creationId xmlns:a16="http://schemas.microsoft.com/office/drawing/2014/main" id="{1A57948D-2909-FB95-E310-881804FE9E42}"/>
              </a:ext>
            </a:extLst>
          </p:cNvPr>
          <p:cNvSpPr txBox="1">
            <a:spLocks noChangeArrowheads="1"/>
          </p:cNvSpPr>
          <p:nvPr/>
        </p:nvSpPr>
        <p:spPr bwMode="auto">
          <a:xfrm rot="-5400000">
            <a:off x="6125369" y="5549107"/>
            <a:ext cx="285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a:spcBef>
                <a:spcPct val="50000"/>
              </a:spcBef>
            </a:pPr>
            <a:r>
              <a:rPr lang="en-US" altLang="en-US" sz="1800">
                <a:solidFill>
                  <a:schemeClr val="bg2"/>
                </a:solidFill>
              </a:rPr>
              <a:t>7</a:t>
            </a:r>
          </a:p>
        </p:txBody>
      </p:sp>
      <p:sp>
        <p:nvSpPr>
          <p:cNvPr id="99369" name="Text Box 64">
            <a:extLst>
              <a:ext uri="{FF2B5EF4-FFF2-40B4-BE49-F238E27FC236}">
                <a16:creationId xmlns:a16="http://schemas.microsoft.com/office/drawing/2014/main" id="{E5F12C1E-A9F1-636F-2EF7-DCA2C96FA942}"/>
              </a:ext>
            </a:extLst>
          </p:cNvPr>
          <p:cNvSpPr txBox="1">
            <a:spLocks noChangeArrowheads="1"/>
          </p:cNvSpPr>
          <p:nvPr/>
        </p:nvSpPr>
        <p:spPr bwMode="auto">
          <a:xfrm rot="-5400000">
            <a:off x="5508625" y="4581526"/>
            <a:ext cx="1582737"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spcBef>
                <a:spcPct val="50000"/>
              </a:spcBef>
            </a:pPr>
            <a:r>
              <a:rPr lang="es-ES" altLang="en-US" sz="1100" b="0">
                <a:solidFill>
                  <a:srgbClr val="000000"/>
                </a:solidFill>
              </a:rPr>
              <a:t>Envio da carteira ao CRC.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CE46190B-A5BF-C96C-C46A-B81342E7ACBD}"/>
              </a:ext>
            </a:extLst>
          </p:cNvPr>
          <p:cNvSpPr>
            <a:spLocks noGrp="1" noChangeArrowheads="1"/>
          </p:cNvSpPr>
          <p:nvPr>
            <p:ph type="title"/>
          </p:nvPr>
        </p:nvSpPr>
        <p:spPr/>
        <p:txBody>
          <a:bodyPr/>
          <a:lstStyle/>
          <a:p>
            <a:pPr eaLnBrk="1" hangingPunct="1"/>
            <a:r>
              <a:rPr lang="pt-BR" altLang="en-US"/>
              <a:t>Requerimento da Carteira</a:t>
            </a:r>
          </a:p>
        </p:txBody>
      </p:sp>
      <p:pic>
        <p:nvPicPr>
          <p:cNvPr id="101379" name="Picture 4">
            <a:extLst>
              <a:ext uri="{FF2B5EF4-FFF2-40B4-BE49-F238E27FC236}">
                <a16:creationId xmlns:a16="http://schemas.microsoft.com/office/drawing/2014/main" id="{CD62FCFF-AEB8-36D9-C6BC-0FA88973580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3213" y="1844675"/>
            <a:ext cx="3471862" cy="469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4B6BBECC-0B92-87F9-8603-D687A9A290DB}"/>
              </a:ext>
            </a:extLst>
          </p:cNvPr>
          <p:cNvSpPr>
            <a:spLocks noGrp="1" noChangeArrowheads="1"/>
          </p:cNvSpPr>
          <p:nvPr>
            <p:ph type="title"/>
          </p:nvPr>
        </p:nvSpPr>
        <p:spPr/>
        <p:txBody>
          <a:bodyPr/>
          <a:lstStyle/>
          <a:p>
            <a:pPr eaLnBrk="1" hangingPunct="1"/>
            <a:r>
              <a:rPr lang="pt-BR" altLang="en-US"/>
              <a:t>Requerimento da Carteira</a:t>
            </a:r>
          </a:p>
        </p:txBody>
      </p:sp>
      <p:pic>
        <p:nvPicPr>
          <p:cNvPr id="103427" name="Picture 4">
            <a:extLst>
              <a:ext uri="{FF2B5EF4-FFF2-40B4-BE49-F238E27FC236}">
                <a16:creationId xmlns:a16="http://schemas.microsoft.com/office/drawing/2014/main" id="{E9ADEED2-C5F3-E7FD-001F-1A24FB2CC0B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2988" y="1782763"/>
            <a:ext cx="7561262" cy="474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C7FC0DF-5B3E-AFF0-963C-78B097560AEF}"/>
              </a:ext>
            </a:extLst>
          </p:cNvPr>
          <p:cNvSpPr>
            <a:spLocks noGrp="1" noChangeArrowheads="1"/>
          </p:cNvSpPr>
          <p:nvPr>
            <p:ph type="title"/>
          </p:nvPr>
        </p:nvSpPr>
        <p:spPr/>
        <p:txBody>
          <a:bodyPr/>
          <a:lstStyle/>
          <a:p>
            <a:pPr eaLnBrk="1" hangingPunct="1"/>
            <a:r>
              <a:rPr lang="pt-BR" altLang="en-US"/>
              <a:t>Normatização da Carteira </a:t>
            </a:r>
          </a:p>
        </p:txBody>
      </p:sp>
      <p:sp>
        <p:nvSpPr>
          <p:cNvPr id="13315" name="Rectangle 3">
            <a:extLst>
              <a:ext uri="{FF2B5EF4-FFF2-40B4-BE49-F238E27FC236}">
                <a16:creationId xmlns:a16="http://schemas.microsoft.com/office/drawing/2014/main" id="{2310544C-355A-1409-5BB1-3B93744D8FA1}"/>
              </a:ext>
            </a:extLst>
          </p:cNvPr>
          <p:cNvSpPr>
            <a:spLocks noGrp="1" noChangeArrowheads="1"/>
          </p:cNvSpPr>
          <p:nvPr>
            <p:ph type="body" idx="1"/>
          </p:nvPr>
        </p:nvSpPr>
        <p:spPr>
          <a:xfrm>
            <a:off x="914400" y="1989138"/>
            <a:ext cx="8050213" cy="4248150"/>
          </a:xfrm>
        </p:spPr>
        <p:txBody>
          <a:bodyPr/>
          <a:lstStyle/>
          <a:p>
            <a:pPr marL="533400" indent="-533400" algn="just" eaLnBrk="1" hangingPunct="1">
              <a:lnSpc>
                <a:spcPct val="80000"/>
              </a:lnSpc>
              <a:buFont typeface="Wingdings" pitchFamily="2" charset="2"/>
              <a:buNone/>
            </a:pPr>
            <a:r>
              <a:rPr lang="pt-BR" altLang="en-US" sz="3100" b="1"/>
              <a:t>Decreto-Lei 9.295/46</a:t>
            </a:r>
          </a:p>
          <a:p>
            <a:pPr marL="533400" indent="-533400" algn="just" eaLnBrk="1" hangingPunct="1">
              <a:lnSpc>
                <a:spcPct val="80000"/>
              </a:lnSpc>
              <a:buFont typeface="Wingdings" pitchFamily="2" charset="2"/>
              <a:buNone/>
            </a:pPr>
            <a:r>
              <a:rPr lang="pt-BR" altLang="en-US" sz="1800" b="1"/>
              <a:t>	</a:t>
            </a:r>
            <a:r>
              <a:rPr lang="pt-BR" altLang="en-US" sz="1600"/>
              <a:t>Art. 17 A todo profissional registrado de acordo com este Decreto-Lei será entregue uma carteira profissional, numerada, registrada e visada no Conselho Regional respectivo, a qual conterá: </a:t>
            </a:r>
            <a:r>
              <a:rPr lang="pt-BR" altLang="en-US" sz="800" i="1"/>
              <a:t>( Art. 17, caput, com redação dada pela Lei nº 9.710, de 3 de setembro de 1946.)</a:t>
            </a:r>
          </a:p>
          <a:p>
            <a:pPr marL="533400" indent="-533400" algn="just" eaLnBrk="1" hangingPunct="1">
              <a:lnSpc>
                <a:spcPct val="80000"/>
              </a:lnSpc>
              <a:buFont typeface="Wingdings" pitchFamily="2" charset="2"/>
              <a:buNone/>
            </a:pPr>
            <a:r>
              <a:rPr lang="pt-BR" altLang="en-US" sz="1100"/>
              <a:t>	</a:t>
            </a:r>
          </a:p>
          <a:p>
            <a:pPr marL="533400" indent="-533400" algn="just" eaLnBrk="1" hangingPunct="1">
              <a:lnSpc>
                <a:spcPct val="80000"/>
              </a:lnSpc>
              <a:buFont typeface="Wingdings" pitchFamily="2" charset="2"/>
              <a:buNone/>
            </a:pPr>
            <a:r>
              <a:rPr lang="pt-BR" altLang="en-US" sz="1400"/>
              <a:t>		a) seu nome por extenso;</a:t>
            </a:r>
          </a:p>
          <a:p>
            <a:pPr marL="533400" indent="-533400" algn="just" eaLnBrk="1" hangingPunct="1">
              <a:lnSpc>
                <a:spcPct val="80000"/>
              </a:lnSpc>
              <a:buFont typeface="Wingdings" pitchFamily="2" charset="2"/>
              <a:buNone/>
            </a:pPr>
            <a:r>
              <a:rPr lang="pt-BR" altLang="en-US" sz="1400"/>
              <a:t>		b) sua filiação;</a:t>
            </a:r>
          </a:p>
          <a:p>
            <a:pPr marL="533400" indent="-533400" algn="just" eaLnBrk="1" hangingPunct="1">
              <a:lnSpc>
                <a:spcPct val="80000"/>
              </a:lnSpc>
              <a:buFont typeface="Wingdings" pitchFamily="2" charset="2"/>
              <a:buNone/>
            </a:pPr>
            <a:r>
              <a:rPr lang="pt-BR" altLang="en-US" sz="1400"/>
              <a:t>		c) sua nacionalidade e naturalidade;</a:t>
            </a:r>
          </a:p>
          <a:p>
            <a:pPr marL="533400" indent="-533400" algn="just" eaLnBrk="1" hangingPunct="1">
              <a:lnSpc>
                <a:spcPct val="80000"/>
              </a:lnSpc>
              <a:buFont typeface="Wingdings" pitchFamily="2" charset="2"/>
              <a:buNone/>
            </a:pPr>
            <a:r>
              <a:rPr lang="pt-BR" altLang="en-US" sz="1400"/>
              <a:t>		d) a data do seu nascimento;</a:t>
            </a:r>
          </a:p>
          <a:p>
            <a:pPr marL="533400" indent="-533400" algn="just" eaLnBrk="1" hangingPunct="1">
              <a:lnSpc>
                <a:spcPct val="80000"/>
              </a:lnSpc>
              <a:buFont typeface="Wingdings" pitchFamily="2" charset="2"/>
              <a:buNone/>
            </a:pPr>
            <a:r>
              <a:rPr lang="pt-BR" altLang="en-US" sz="1400"/>
              <a:t>		e) denominação da escola em que se formou ou declaração de sua categoria de 	provisionado;</a:t>
            </a:r>
          </a:p>
          <a:p>
            <a:pPr marL="533400" indent="-533400" algn="just" eaLnBrk="1" hangingPunct="1">
              <a:lnSpc>
                <a:spcPct val="80000"/>
              </a:lnSpc>
              <a:buFont typeface="Wingdings" pitchFamily="2" charset="2"/>
              <a:buNone/>
            </a:pPr>
            <a:r>
              <a:rPr lang="pt-BR" altLang="en-US" sz="1400"/>
              <a:t>		f) a data em que foi diplomado ou provisionado, bem como, indicação do número do 	registro no órgão competente do Departamento Nacional de Educação;</a:t>
            </a:r>
          </a:p>
          <a:p>
            <a:pPr marL="533400" indent="-533400" algn="just" eaLnBrk="1" hangingPunct="1">
              <a:lnSpc>
                <a:spcPct val="80000"/>
              </a:lnSpc>
              <a:buFont typeface="Wingdings" pitchFamily="2" charset="2"/>
              <a:buNone/>
            </a:pPr>
            <a:r>
              <a:rPr lang="pt-BR" altLang="en-US" sz="1400"/>
              <a:t>		g) a natureza do título ou dos títulos de sua habilitação;</a:t>
            </a:r>
          </a:p>
          <a:p>
            <a:pPr marL="533400" indent="-533400" algn="just" eaLnBrk="1" hangingPunct="1">
              <a:lnSpc>
                <a:spcPct val="80000"/>
              </a:lnSpc>
              <a:buFont typeface="Wingdings" pitchFamily="2" charset="2"/>
              <a:buNone/>
            </a:pPr>
            <a:r>
              <a:rPr lang="pt-BR" altLang="en-US" sz="1400"/>
              <a:t>		h) o número do registro do Conselho Regional respectivo;</a:t>
            </a:r>
          </a:p>
          <a:p>
            <a:pPr marL="533400" indent="-533400" algn="just" eaLnBrk="1" hangingPunct="1">
              <a:lnSpc>
                <a:spcPct val="80000"/>
              </a:lnSpc>
              <a:buFont typeface="Wingdings" pitchFamily="2" charset="2"/>
              <a:buNone/>
            </a:pPr>
            <a:r>
              <a:rPr lang="pt-BR" altLang="en-US" sz="1400"/>
              <a:t>		i) sua fotografia de frente e impressão dactiloscópica do polegar;</a:t>
            </a:r>
          </a:p>
          <a:p>
            <a:pPr marL="533400" indent="-533400" algn="just" eaLnBrk="1" hangingPunct="1">
              <a:lnSpc>
                <a:spcPct val="80000"/>
              </a:lnSpc>
              <a:buFont typeface="Wingdings" pitchFamily="2" charset="2"/>
              <a:buNone/>
            </a:pPr>
            <a:r>
              <a:rPr lang="pt-BR" altLang="en-US" sz="1400"/>
              <a:t>		j) sua assinatura.</a:t>
            </a:r>
          </a:p>
          <a:p>
            <a:pPr marL="533400" indent="-533400" eaLnBrk="1" hangingPunct="1">
              <a:lnSpc>
                <a:spcPct val="80000"/>
              </a:lnSpc>
            </a:pPr>
            <a:endParaRPr lang="pt-BR" altLang="en-US" sz="1400"/>
          </a:p>
          <a:p>
            <a:pPr marL="533400" indent="-533400" algn="just" eaLnBrk="1" hangingPunct="1">
              <a:lnSpc>
                <a:spcPct val="80000"/>
              </a:lnSpc>
            </a:pPr>
            <a:endParaRPr lang="pt-BR" altLang="en-US" sz="300" b="1"/>
          </a:p>
          <a:p>
            <a:pPr marL="533400" indent="-533400" algn="just" eaLnBrk="1" hangingPunct="1">
              <a:lnSpc>
                <a:spcPct val="80000"/>
              </a:lnSpc>
              <a:buFont typeface="Wingdings" pitchFamily="2" charset="2"/>
              <a:buNone/>
            </a:pPr>
            <a:r>
              <a:rPr lang="pt-BR" altLang="en-US" sz="1600"/>
              <a:t>	Art. 18 A carteira profissional substituirá o diploma ou o título de provisionamento para os efeitos legais; servirá de carteira de identidade e terá fé pública.</a:t>
            </a:r>
          </a:p>
          <a:p>
            <a:pPr marL="533400" indent="-533400" algn="just" eaLnBrk="1" hangingPunct="1">
              <a:lnSpc>
                <a:spcPct val="80000"/>
              </a:lnSpc>
            </a:pPr>
            <a:endParaRPr lang="pt-BR" altLang="en-US" sz="16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55D363DD-FE1B-4576-112D-26B0F9C425F0}"/>
              </a:ext>
            </a:extLst>
          </p:cNvPr>
          <p:cNvSpPr>
            <a:spLocks noGrp="1" noChangeArrowheads="1"/>
          </p:cNvSpPr>
          <p:nvPr>
            <p:ph type="title"/>
          </p:nvPr>
        </p:nvSpPr>
        <p:spPr/>
        <p:txBody>
          <a:bodyPr/>
          <a:lstStyle/>
          <a:p>
            <a:pPr eaLnBrk="1" hangingPunct="1"/>
            <a:r>
              <a:rPr lang="pt-BR" altLang="en-US"/>
              <a:t>Requerimento da Carteira</a:t>
            </a:r>
          </a:p>
        </p:txBody>
      </p:sp>
      <p:pic>
        <p:nvPicPr>
          <p:cNvPr id="105475" name="Picture 6">
            <a:extLst>
              <a:ext uri="{FF2B5EF4-FFF2-40B4-BE49-F238E27FC236}">
                <a16:creationId xmlns:a16="http://schemas.microsoft.com/office/drawing/2014/main" id="{B4CC5259-599B-5E98-88CA-23803E42011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00113" y="1916113"/>
            <a:ext cx="7993062" cy="441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381BA87C-3259-D79C-98E6-4F1AF24A30BF}"/>
              </a:ext>
            </a:extLst>
          </p:cNvPr>
          <p:cNvSpPr>
            <a:spLocks noGrp="1" noChangeArrowheads="1"/>
          </p:cNvSpPr>
          <p:nvPr>
            <p:ph type="title"/>
          </p:nvPr>
        </p:nvSpPr>
        <p:spPr/>
        <p:txBody>
          <a:bodyPr/>
          <a:lstStyle/>
          <a:p>
            <a:pPr eaLnBrk="1" hangingPunct="1"/>
            <a:r>
              <a:rPr lang="pt-BR" altLang="en-US"/>
              <a:t>Validação Presencial</a:t>
            </a:r>
          </a:p>
        </p:txBody>
      </p:sp>
      <p:sp>
        <p:nvSpPr>
          <p:cNvPr id="107523" name="Rectangle 3">
            <a:extLst>
              <a:ext uri="{FF2B5EF4-FFF2-40B4-BE49-F238E27FC236}">
                <a16:creationId xmlns:a16="http://schemas.microsoft.com/office/drawing/2014/main" id="{E88A7F42-F9EB-EECF-D918-3779B8D08979}"/>
              </a:ext>
            </a:extLst>
          </p:cNvPr>
          <p:cNvSpPr>
            <a:spLocks noGrp="1" noChangeArrowheads="1"/>
          </p:cNvSpPr>
          <p:nvPr>
            <p:ph type="body" idx="1"/>
          </p:nvPr>
        </p:nvSpPr>
        <p:spPr>
          <a:xfrm>
            <a:off x="914400" y="1989138"/>
            <a:ext cx="7905750" cy="4032250"/>
          </a:xfrm>
          <a:noFill/>
        </p:spPr>
        <p:txBody>
          <a:bodyPr/>
          <a:lstStyle/>
          <a:p>
            <a:pPr eaLnBrk="1" hangingPunct="1">
              <a:buFont typeface="Wingdings" pitchFamily="2" charset="2"/>
              <a:buNone/>
            </a:pPr>
            <a:br>
              <a:rPr lang="pt-BR" altLang="en-US"/>
            </a:br>
            <a:endParaRPr lang="pt-BR" altLang="en-US"/>
          </a:p>
        </p:txBody>
      </p:sp>
      <p:sp>
        <p:nvSpPr>
          <p:cNvPr id="107524" name="Rectangle 4">
            <a:extLst>
              <a:ext uri="{FF2B5EF4-FFF2-40B4-BE49-F238E27FC236}">
                <a16:creationId xmlns:a16="http://schemas.microsoft.com/office/drawing/2014/main" id="{970C07DE-ABEB-115E-3E72-7D120E611F2C}"/>
              </a:ext>
            </a:extLst>
          </p:cNvPr>
          <p:cNvSpPr>
            <a:spLocks noChangeArrowheads="1"/>
          </p:cNvSpPr>
          <p:nvPr/>
        </p:nvSpPr>
        <p:spPr bwMode="auto">
          <a:xfrm>
            <a:off x="914400" y="1916113"/>
            <a:ext cx="8001000"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algn="just" eaLnBrk="1" hangingPunct="1"/>
            <a:r>
              <a:rPr lang="pt-BR" altLang="en-US" sz="2300" b="0"/>
              <a:t>O CRC realizará a conferência dos dados cadastrados no Aplicativo Web e dos documentos apresentados pelo Contabilista, para validar o pedido.</a:t>
            </a:r>
          </a:p>
          <a:p>
            <a:pPr algn="just" eaLnBrk="1" hangingPunct="1"/>
            <a:endParaRPr lang="pt-BR" altLang="en-US" sz="2300" b="0"/>
          </a:p>
          <a:p>
            <a:pPr algn="just" eaLnBrk="1" hangingPunct="1"/>
            <a:r>
              <a:rPr lang="pt-BR" altLang="en-US" sz="2300" b="0"/>
              <a:t>Caso seja necessário, será possível alterar, diretamente no Aplicativo Web, os dados cadastrais do profissional.</a:t>
            </a:r>
          </a:p>
          <a:p>
            <a:pPr algn="just" eaLnBrk="1" hangingPunct="1"/>
            <a:endParaRPr lang="pt-BR" altLang="en-US" sz="2300" b="0"/>
          </a:p>
          <a:p>
            <a:pPr algn="just" eaLnBrk="1" hangingPunct="1"/>
            <a:r>
              <a:rPr lang="pt-BR" altLang="en-US" sz="2300" b="0"/>
              <a:t>O CRC deverá ter a máxima atenção na conferência de todos os campos, tendo em vista que nos casos das carteiras emitidas com dados incorretos deverá haver um novo pagamento para que seja emitida uma nova carteira.</a:t>
            </a:r>
          </a:p>
          <a:p>
            <a:pPr algn="just" eaLnBrk="1" hangingPunct="1"/>
            <a:endParaRPr lang="pt-BR" altLang="en-US" sz="2300" b="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AE4E79CB-7E35-8A87-9611-789B11EF7920}"/>
              </a:ext>
            </a:extLst>
          </p:cNvPr>
          <p:cNvSpPr>
            <a:spLocks noGrp="1" noChangeArrowheads="1"/>
          </p:cNvSpPr>
          <p:nvPr>
            <p:ph type="title"/>
          </p:nvPr>
        </p:nvSpPr>
        <p:spPr/>
        <p:txBody>
          <a:bodyPr/>
          <a:lstStyle/>
          <a:p>
            <a:pPr eaLnBrk="1" hangingPunct="1"/>
            <a:r>
              <a:rPr lang="pt-BR" altLang="en-US"/>
              <a:t>Digiselo </a:t>
            </a:r>
          </a:p>
        </p:txBody>
      </p:sp>
      <p:sp>
        <p:nvSpPr>
          <p:cNvPr id="109571" name="Rectangle 3">
            <a:extLst>
              <a:ext uri="{FF2B5EF4-FFF2-40B4-BE49-F238E27FC236}">
                <a16:creationId xmlns:a16="http://schemas.microsoft.com/office/drawing/2014/main" id="{A846E33C-8A86-38F1-16AE-7105ABA84EFD}"/>
              </a:ext>
            </a:extLst>
          </p:cNvPr>
          <p:cNvSpPr>
            <a:spLocks noGrp="1" noChangeArrowheads="1"/>
          </p:cNvSpPr>
          <p:nvPr>
            <p:ph type="body" idx="1"/>
          </p:nvPr>
        </p:nvSpPr>
        <p:spPr>
          <a:xfrm>
            <a:off x="914400" y="1989138"/>
            <a:ext cx="7905750" cy="4032250"/>
          </a:xfrm>
          <a:noFill/>
        </p:spPr>
        <p:txBody>
          <a:bodyPr/>
          <a:lstStyle/>
          <a:p>
            <a:pPr eaLnBrk="1" hangingPunct="1">
              <a:buFont typeface="Wingdings" pitchFamily="2" charset="2"/>
              <a:buNone/>
            </a:pPr>
            <a:br>
              <a:rPr lang="pt-BR" altLang="en-US"/>
            </a:br>
            <a:endParaRPr lang="pt-BR" altLang="en-US"/>
          </a:p>
        </p:txBody>
      </p:sp>
      <p:sp>
        <p:nvSpPr>
          <p:cNvPr id="109572" name="Rectangle 4">
            <a:extLst>
              <a:ext uri="{FF2B5EF4-FFF2-40B4-BE49-F238E27FC236}">
                <a16:creationId xmlns:a16="http://schemas.microsoft.com/office/drawing/2014/main" id="{4BD9A4F5-B279-81D4-CE45-A4440FF5ED1F}"/>
              </a:ext>
            </a:extLst>
          </p:cNvPr>
          <p:cNvSpPr>
            <a:spLocks noChangeArrowheads="1"/>
          </p:cNvSpPr>
          <p:nvPr/>
        </p:nvSpPr>
        <p:spPr bwMode="auto">
          <a:xfrm>
            <a:off x="914400" y="1916113"/>
            <a:ext cx="80010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algn="just" eaLnBrk="1" hangingPunct="1"/>
            <a:r>
              <a:rPr lang="pt-BR" altLang="en-US" sz="2200" b="0"/>
              <a:t>O Digiselo é um produto gráfico, auto-adesivo, elaborado com técnicas inovadoras, possuindo em sua estrutura diversas camadas de BOPP (polipropileno bi orientado), PSA (adesivos sensíveis à pressão) intercaladas por franjas de silicone. </a:t>
            </a:r>
          </a:p>
          <a:p>
            <a:pPr algn="just" eaLnBrk="1" hangingPunct="1"/>
            <a:r>
              <a:rPr lang="pt-BR" altLang="en-US" sz="2200" b="0"/>
              <a:t>Destina-se a receber e guardar impressões digitais em documentos públicos e/ou privados para legitimar identidades, protegendo bens e/ou ativos de pessoas físicas ou jurídicas, inibindo e/ou identificando aqueles que pretendam ou venham a cometer atos de falsidade ideológica. </a:t>
            </a:r>
          </a:p>
        </p:txBody>
      </p:sp>
      <p:pic>
        <p:nvPicPr>
          <p:cNvPr id="109573" name="Picture 5">
            <a:extLst>
              <a:ext uri="{FF2B5EF4-FFF2-40B4-BE49-F238E27FC236}">
                <a16:creationId xmlns:a16="http://schemas.microsoft.com/office/drawing/2014/main" id="{003B6083-30A1-A7A8-924D-1C9A5C5FF6A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0063" y="188913"/>
            <a:ext cx="212725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7976699A-A0FE-A5C0-1035-6A5FB53FF317}"/>
              </a:ext>
            </a:extLst>
          </p:cNvPr>
          <p:cNvSpPr>
            <a:spLocks noGrp="1" noChangeArrowheads="1"/>
          </p:cNvSpPr>
          <p:nvPr>
            <p:ph type="title"/>
          </p:nvPr>
        </p:nvSpPr>
        <p:spPr/>
        <p:txBody>
          <a:bodyPr/>
          <a:lstStyle/>
          <a:p>
            <a:pPr eaLnBrk="1" hangingPunct="1"/>
            <a:r>
              <a:rPr lang="pt-BR" altLang="en-US"/>
              <a:t>Como Usar o Digiselo </a:t>
            </a:r>
          </a:p>
        </p:txBody>
      </p:sp>
      <p:pic>
        <p:nvPicPr>
          <p:cNvPr id="111619" name="Picture 3">
            <a:extLst>
              <a:ext uri="{FF2B5EF4-FFF2-40B4-BE49-F238E27FC236}">
                <a16:creationId xmlns:a16="http://schemas.microsoft.com/office/drawing/2014/main" id="{E138644D-8851-15AA-E0E6-4B84B0E411B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550" y="2060575"/>
            <a:ext cx="7707313" cy="407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820E49F2-88A4-BE22-25B5-6F63F4EC4404}"/>
              </a:ext>
            </a:extLst>
          </p:cNvPr>
          <p:cNvSpPr>
            <a:spLocks noGrp="1" noChangeArrowheads="1"/>
          </p:cNvSpPr>
          <p:nvPr>
            <p:ph type="title"/>
          </p:nvPr>
        </p:nvSpPr>
        <p:spPr/>
        <p:txBody>
          <a:bodyPr/>
          <a:lstStyle/>
          <a:p>
            <a:pPr eaLnBrk="1" hangingPunct="1"/>
            <a:r>
              <a:rPr lang="pt-BR" altLang="en-US"/>
              <a:t>Gabarito para Assinatura</a:t>
            </a:r>
          </a:p>
        </p:txBody>
      </p:sp>
      <p:sp>
        <p:nvSpPr>
          <p:cNvPr id="113667" name="Rectangle 3">
            <a:extLst>
              <a:ext uri="{FF2B5EF4-FFF2-40B4-BE49-F238E27FC236}">
                <a16:creationId xmlns:a16="http://schemas.microsoft.com/office/drawing/2014/main" id="{0BA2A436-0E88-3897-69A5-AD7EC5BE300F}"/>
              </a:ext>
            </a:extLst>
          </p:cNvPr>
          <p:cNvSpPr>
            <a:spLocks noGrp="1" noChangeArrowheads="1"/>
          </p:cNvSpPr>
          <p:nvPr>
            <p:ph type="body" idx="1"/>
          </p:nvPr>
        </p:nvSpPr>
        <p:spPr>
          <a:xfrm>
            <a:off x="914400" y="1989138"/>
            <a:ext cx="7905750" cy="4032250"/>
          </a:xfrm>
          <a:noFill/>
        </p:spPr>
        <p:txBody>
          <a:bodyPr/>
          <a:lstStyle/>
          <a:p>
            <a:pPr eaLnBrk="1" hangingPunct="1">
              <a:buFont typeface="Wingdings" pitchFamily="2" charset="2"/>
              <a:buNone/>
            </a:pPr>
            <a:br>
              <a:rPr lang="pt-BR" altLang="en-US"/>
            </a:br>
            <a:endParaRPr lang="pt-BR" altLang="en-US"/>
          </a:p>
        </p:txBody>
      </p:sp>
      <p:sp>
        <p:nvSpPr>
          <p:cNvPr id="113668" name="Rectangle 4">
            <a:extLst>
              <a:ext uri="{FF2B5EF4-FFF2-40B4-BE49-F238E27FC236}">
                <a16:creationId xmlns:a16="http://schemas.microsoft.com/office/drawing/2014/main" id="{B5464BAE-1E3B-1AD1-0524-04BB456A568A}"/>
              </a:ext>
            </a:extLst>
          </p:cNvPr>
          <p:cNvSpPr>
            <a:spLocks noChangeArrowheads="1"/>
          </p:cNvSpPr>
          <p:nvPr/>
        </p:nvSpPr>
        <p:spPr bwMode="auto">
          <a:xfrm>
            <a:off x="914400" y="1916113"/>
            <a:ext cx="800100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1"/>
              </a:buClr>
              <a:buSzPct val="75000"/>
              <a:buFont typeface="Wingdings" pitchFamily="2" charset="2"/>
              <a:buChar char="l"/>
              <a:defRPr sz="2800">
                <a:solidFill>
                  <a:schemeClr val="tx1"/>
                </a:solidFill>
                <a:latin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defRPr>
            </a:lvl2pPr>
            <a:lvl3pPr marL="1143000" indent="-228600">
              <a:spcBef>
                <a:spcPct val="20000"/>
              </a:spcBef>
              <a:buClr>
                <a:schemeClr val="tx1"/>
              </a:buClr>
              <a:buSzPct val="75000"/>
              <a:buFont typeface="Wingdings" pitchFamily="2" charset="2"/>
              <a:buChar char="l"/>
              <a:defRPr sz="2000">
                <a:solidFill>
                  <a:schemeClr val="tx1"/>
                </a:solidFill>
                <a:latin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defRPr>
            </a:lvl4pPr>
            <a:lvl5pPr marL="2057400" indent="-228600">
              <a:spcBef>
                <a:spcPct val="20000"/>
              </a:spcBef>
              <a:buClr>
                <a:schemeClr val="tx1"/>
              </a:buClr>
              <a:buSzPct val="65000"/>
              <a:buFont typeface="Wingdings" pitchFamily="2" charset="2"/>
              <a:buChar char="l"/>
              <a:defRPr>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panose="020B0604020202020204" pitchFamily="34" charset="0"/>
              </a:defRPr>
            </a:lvl9pPr>
          </a:lstStyle>
          <a:p>
            <a:pPr algn="just" eaLnBrk="1" hangingPunct="1"/>
            <a:r>
              <a:rPr lang="pt-BR" altLang="en-US" sz="3000" b="0">
                <a:solidFill>
                  <a:schemeClr val="bg2"/>
                </a:solidFill>
              </a:rPr>
              <a:t>Será utilizando um gabarito para que os profissionais assinem no espaço reservado para a digitalização.</a:t>
            </a:r>
          </a:p>
          <a:p>
            <a:pPr algn="just" eaLnBrk="1" hangingPunct="1"/>
            <a:endParaRPr lang="pt-BR" altLang="en-US" sz="3000" b="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F338C7B4-1A35-EA6E-B8F5-57B68AF1D077}"/>
              </a:ext>
            </a:extLst>
          </p:cNvPr>
          <p:cNvSpPr>
            <a:spLocks noGrp="1" noChangeArrowheads="1"/>
          </p:cNvSpPr>
          <p:nvPr>
            <p:ph type="title"/>
          </p:nvPr>
        </p:nvSpPr>
        <p:spPr/>
        <p:txBody>
          <a:bodyPr/>
          <a:lstStyle/>
          <a:p>
            <a:pPr eaLnBrk="1" hangingPunct="1"/>
            <a:r>
              <a:rPr lang="pt-BR" altLang="en-US"/>
              <a:t>Qualidade da Assinatura</a:t>
            </a:r>
          </a:p>
        </p:txBody>
      </p:sp>
      <p:grpSp>
        <p:nvGrpSpPr>
          <p:cNvPr id="115715" name="Group 3">
            <a:extLst>
              <a:ext uri="{FF2B5EF4-FFF2-40B4-BE49-F238E27FC236}">
                <a16:creationId xmlns:a16="http://schemas.microsoft.com/office/drawing/2014/main" id="{10D46F1B-AC11-129A-8E90-B25F113736C8}"/>
              </a:ext>
            </a:extLst>
          </p:cNvPr>
          <p:cNvGrpSpPr>
            <a:grpSpLocks/>
          </p:cNvGrpSpPr>
          <p:nvPr/>
        </p:nvGrpSpPr>
        <p:grpSpPr bwMode="auto">
          <a:xfrm>
            <a:off x="5510213" y="1844675"/>
            <a:ext cx="3600450" cy="2808288"/>
            <a:chOff x="2744" y="1797"/>
            <a:chExt cx="3016" cy="2108"/>
          </a:xfrm>
        </p:grpSpPr>
        <p:pic>
          <p:nvPicPr>
            <p:cNvPr id="115717" name="Picture 4">
              <a:extLst>
                <a:ext uri="{FF2B5EF4-FFF2-40B4-BE49-F238E27FC236}">
                  <a16:creationId xmlns:a16="http://schemas.microsoft.com/office/drawing/2014/main" id="{EDC4CFF0-0F3C-354E-D64F-AE9FE17AB4C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89" y="1797"/>
              <a:ext cx="22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18" name="Picture 5">
              <a:extLst>
                <a:ext uri="{FF2B5EF4-FFF2-40B4-BE49-F238E27FC236}">
                  <a16:creationId xmlns:a16="http://schemas.microsoft.com/office/drawing/2014/main" id="{82F4DFFE-DD45-E19C-C530-D6BB837B46D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44" y="2195"/>
              <a:ext cx="3016" cy="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5716" name="Picture 6">
            <a:extLst>
              <a:ext uri="{FF2B5EF4-FFF2-40B4-BE49-F238E27FC236}">
                <a16:creationId xmlns:a16="http://schemas.microsoft.com/office/drawing/2014/main" id="{407AD841-2434-3B48-09A1-0E3F5AECBB8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27088" y="1887538"/>
            <a:ext cx="4683125" cy="398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a:extLst>
              <a:ext uri="{FF2B5EF4-FFF2-40B4-BE49-F238E27FC236}">
                <a16:creationId xmlns:a16="http://schemas.microsoft.com/office/drawing/2014/main" id="{4EA3A1C7-F8A4-6C4B-F895-94D74075A400}"/>
              </a:ext>
            </a:extLst>
          </p:cNvPr>
          <p:cNvSpPr>
            <a:spLocks noGrp="1" noChangeArrowheads="1"/>
          </p:cNvSpPr>
          <p:nvPr>
            <p:ph type="title"/>
          </p:nvPr>
        </p:nvSpPr>
        <p:spPr/>
        <p:txBody>
          <a:bodyPr/>
          <a:lstStyle/>
          <a:p>
            <a:pPr eaLnBrk="1" hangingPunct="1"/>
            <a:r>
              <a:rPr lang="pt-BR" altLang="en-US"/>
              <a:t>Qualidade Fotográfica</a:t>
            </a:r>
          </a:p>
        </p:txBody>
      </p:sp>
      <p:pic>
        <p:nvPicPr>
          <p:cNvPr id="117763" name="Picture 3">
            <a:extLst>
              <a:ext uri="{FF2B5EF4-FFF2-40B4-BE49-F238E27FC236}">
                <a16:creationId xmlns:a16="http://schemas.microsoft.com/office/drawing/2014/main" id="{2BB847B7-0432-1CDB-F352-585436F7A2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088" y="1857375"/>
            <a:ext cx="5057775"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4" name="Picture 4">
            <a:extLst>
              <a:ext uri="{FF2B5EF4-FFF2-40B4-BE49-F238E27FC236}">
                <a16:creationId xmlns:a16="http://schemas.microsoft.com/office/drawing/2014/main" id="{E71426E9-583C-8700-B2AA-BA726F8E83F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088" y="4284663"/>
            <a:ext cx="5040312" cy="2239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7765" name="Picture 5">
            <a:extLst>
              <a:ext uri="{FF2B5EF4-FFF2-40B4-BE49-F238E27FC236}">
                <a16:creationId xmlns:a16="http://schemas.microsoft.com/office/drawing/2014/main" id="{FC2C503A-6960-686C-2973-2C6CDBDED15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2013" y="1844675"/>
            <a:ext cx="3049587" cy="415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DBCCF4E9-C9D6-3694-F5EB-2B6A39CC7003}"/>
              </a:ext>
            </a:extLst>
          </p:cNvPr>
          <p:cNvSpPr>
            <a:spLocks noGrp="1" noChangeArrowheads="1"/>
          </p:cNvSpPr>
          <p:nvPr>
            <p:ph type="title"/>
          </p:nvPr>
        </p:nvSpPr>
        <p:spPr/>
        <p:txBody>
          <a:bodyPr/>
          <a:lstStyle/>
          <a:p>
            <a:pPr eaLnBrk="1" hangingPunct="1"/>
            <a:r>
              <a:rPr lang="pt-BR" altLang="en-US"/>
              <a:t>Tratamento dos Dados</a:t>
            </a:r>
          </a:p>
        </p:txBody>
      </p:sp>
      <p:sp>
        <p:nvSpPr>
          <p:cNvPr id="119811" name="Rectangle 5">
            <a:extLst>
              <a:ext uri="{FF2B5EF4-FFF2-40B4-BE49-F238E27FC236}">
                <a16:creationId xmlns:a16="http://schemas.microsoft.com/office/drawing/2014/main" id="{1454810D-CC29-EA9E-6644-130E79340059}"/>
              </a:ext>
            </a:extLst>
          </p:cNvPr>
          <p:cNvSpPr>
            <a:spLocks noGrp="1" noChangeArrowheads="1"/>
          </p:cNvSpPr>
          <p:nvPr>
            <p:ph type="body" idx="1"/>
          </p:nvPr>
        </p:nvSpPr>
        <p:spPr>
          <a:noFill/>
        </p:spPr>
        <p:txBody>
          <a:bodyPr/>
          <a:lstStyle/>
          <a:p>
            <a:pPr marL="577850" indent="-577850" algn="just" eaLnBrk="1" hangingPunct="1">
              <a:lnSpc>
                <a:spcPct val="90000"/>
              </a:lnSpc>
            </a:pPr>
            <a:r>
              <a:rPr lang="pt-BR" altLang="en-US"/>
              <a:t>O formulário será enviado periodicamente da sede do CRC ao fabricante que se responsabilizará pelo tratamento dos dados biométricos (digitalização das imagens) para produção da carteira;</a:t>
            </a:r>
          </a:p>
          <a:p>
            <a:pPr marL="577850" indent="-577850" algn="just" eaLnBrk="1" hangingPunct="1">
              <a:lnSpc>
                <a:spcPct val="90000"/>
              </a:lnSpc>
            </a:pPr>
            <a:r>
              <a:rPr lang="pt-BR" altLang="en-US"/>
              <a:t>O tratamento dos dados/digitalização compreenderá:</a:t>
            </a:r>
          </a:p>
          <a:p>
            <a:pPr marL="1327150" lvl="2" indent="-412750" eaLnBrk="1" hangingPunct="1">
              <a:lnSpc>
                <a:spcPct val="90000"/>
              </a:lnSpc>
              <a:buFont typeface="Wingdings" pitchFamily="2" charset="2"/>
              <a:buNone/>
            </a:pPr>
            <a:r>
              <a:rPr lang="pt-BR" altLang="en-US"/>
              <a:t>- Captura da foto;</a:t>
            </a:r>
          </a:p>
          <a:p>
            <a:pPr marL="1327150" lvl="2" indent="-412750" eaLnBrk="1" hangingPunct="1">
              <a:lnSpc>
                <a:spcPct val="90000"/>
              </a:lnSpc>
              <a:buFont typeface="Wingdings" pitchFamily="2" charset="2"/>
              <a:buNone/>
            </a:pPr>
            <a:r>
              <a:rPr lang="pt-BR" altLang="en-US"/>
              <a:t>- Captura da Impressão digital;  e</a:t>
            </a:r>
          </a:p>
          <a:p>
            <a:pPr marL="1327150" lvl="2" indent="-412750" eaLnBrk="1" hangingPunct="1">
              <a:lnSpc>
                <a:spcPct val="90000"/>
              </a:lnSpc>
              <a:buFont typeface="Wingdings" pitchFamily="2" charset="2"/>
              <a:buNone/>
            </a:pPr>
            <a:r>
              <a:rPr lang="pt-BR" altLang="en-US"/>
              <a:t>- Captura da Assinatura;</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DC5A22F6-BC41-A4DD-42EE-BF5CC4893EDA}"/>
              </a:ext>
            </a:extLst>
          </p:cNvPr>
          <p:cNvSpPr>
            <a:spLocks noGrp="1" noChangeArrowheads="1"/>
          </p:cNvSpPr>
          <p:nvPr>
            <p:ph type="title"/>
          </p:nvPr>
        </p:nvSpPr>
        <p:spPr/>
        <p:txBody>
          <a:bodyPr/>
          <a:lstStyle/>
          <a:p>
            <a:pPr eaLnBrk="1" hangingPunct="1"/>
            <a:r>
              <a:rPr lang="pt-BR" altLang="en-US"/>
              <a:t>Acompanhamento dos Pedidos</a:t>
            </a:r>
          </a:p>
        </p:txBody>
      </p:sp>
      <p:sp>
        <p:nvSpPr>
          <p:cNvPr id="121859" name="Rectangle 3">
            <a:extLst>
              <a:ext uri="{FF2B5EF4-FFF2-40B4-BE49-F238E27FC236}">
                <a16:creationId xmlns:a16="http://schemas.microsoft.com/office/drawing/2014/main" id="{42A3E0FB-1A2E-E0E5-63DF-481A8EF1CC78}"/>
              </a:ext>
            </a:extLst>
          </p:cNvPr>
          <p:cNvSpPr>
            <a:spLocks noGrp="1" noChangeArrowheads="1"/>
          </p:cNvSpPr>
          <p:nvPr>
            <p:ph type="body" idx="1"/>
          </p:nvPr>
        </p:nvSpPr>
        <p:spPr>
          <a:noFill/>
        </p:spPr>
        <p:txBody>
          <a:bodyPr/>
          <a:lstStyle/>
          <a:p>
            <a:pPr marL="577850" indent="-577850" algn="just" eaLnBrk="1" hangingPunct="1">
              <a:lnSpc>
                <a:spcPct val="90000"/>
              </a:lnSpc>
            </a:pPr>
            <a:r>
              <a:rPr lang="pt-BR" altLang="en-US" sz="2400"/>
              <a:t>O Sistema (Aplicativo Web) disponibilizará relatórios para acompanhamento dos pedidos controle de envio e eventuais pendências, tais como:</a:t>
            </a:r>
          </a:p>
          <a:p>
            <a:pPr marL="577850" indent="-577850" algn="just" eaLnBrk="1" hangingPunct="1">
              <a:lnSpc>
                <a:spcPct val="90000"/>
              </a:lnSpc>
            </a:pPr>
            <a:endParaRPr lang="pt-BR" altLang="en-US" sz="2400"/>
          </a:p>
          <a:p>
            <a:pPr marL="952500" lvl="1" indent="-495300" algn="just" eaLnBrk="1" hangingPunct="1">
              <a:lnSpc>
                <a:spcPct val="90000"/>
              </a:lnSpc>
            </a:pPr>
            <a:r>
              <a:rPr lang="pt-BR" altLang="en-US" sz="2000"/>
              <a:t>Relatório de pedidos pagos e não validados.</a:t>
            </a:r>
          </a:p>
          <a:p>
            <a:pPr marL="952500" lvl="1" indent="-495300" algn="just" eaLnBrk="1" hangingPunct="1">
              <a:lnSpc>
                <a:spcPct val="90000"/>
              </a:lnSpc>
            </a:pPr>
            <a:r>
              <a:rPr lang="pt-BR" altLang="en-US" sz="2000"/>
              <a:t>Relatório de pedidos validados e não pagos.</a:t>
            </a:r>
          </a:p>
          <a:p>
            <a:pPr marL="952500" lvl="1" indent="-495300" algn="just" eaLnBrk="1" hangingPunct="1">
              <a:lnSpc>
                <a:spcPct val="90000"/>
              </a:lnSpc>
            </a:pPr>
            <a:r>
              <a:rPr lang="pt-BR" altLang="en-US" sz="2000"/>
              <a:t>Relatório de pedidos validados e formulários não enviados ao fabricante.</a:t>
            </a:r>
          </a:p>
          <a:p>
            <a:pPr marL="952500" lvl="1" indent="-495300" algn="just" eaLnBrk="1" hangingPunct="1">
              <a:lnSpc>
                <a:spcPct val="90000"/>
              </a:lnSpc>
              <a:buFontTx/>
              <a:buNone/>
            </a:pPr>
            <a:endParaRPr lang="pt-BR" altLang="en-US" sz="2000"/>
          </a:p>
          <a:p>
            <a:pPr marL="577850" indent="-577850" algn="just" eaLnBrk="1" hangingPunct="1">
              <a:lnSpc>
                <a:spcPct val="90000"/>
              </a:lnSpc>
            </a:pPr>
            <a:r>
              <a:rPr lang="pt-BR" altLang="en-US" sz="2400"/>
              <a:t>Poderão ser criados outros relatórios de acordo com a necessidade.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7FA830B0-0850-4397-6F98-85FC8D0074F9}"/>
              </a:ext>
            </a:extLst>
          </p:cNvPr>
          <p:cNvSpPr>
            <a:spLocks noGrp="1" noChangeArrowheads="1"/>
          </p:cNvSpPr>
          <p:nvPr>
            <p:ph type="title"/>
          </p:nvPr>
        </p:nvSpPr>
        <p:spPr/>
        <p:txBody>
          <a:bodyPr/>
          <a:lstStyle/>
          <a:p>
            <a:pPr eaLnBrk="1" hangingPunct="1"/>
            <a:r>
              <a:rPr lang="pt-BR" altLang="en-US"/>
              <a:t>Certidão de Registro</a:t>
            </a:r>
          </a:p>
        </p:txBody>
      </p:sp>
      <p:sp>
        <p:nvSpPr>
          <p:cNvPr id="123907" name="Rectangle 3">
            <a:extLst>
              <a:ext uri="{FF2B5EF4-FFF2-40B4-BE49-F238E27FC236}">
                <a16:creationId xmlns:a16="http://schemas.microsoft.com/office/drawing/2014/main" id="{6ABE72C6-219A-075F-3312-D7F58268DA66}"/>
              </a:ext>
            </a:extLst>
          </p:cNvPr>
          <p:cNvSpPr>
            <a:spLocks noGrp="1" noChangeArrowheads="1"/>
          </p:cNvSpPr>
          <p:nvPr>
            <p:ph type="body" idx="1"/>
          </p:nvPr>
        </p:nvSpPr>
        <p:spPr>
          <a:xfrm>
            <a:off x="684213" y="1989138"/>
            <a:ext cx="3527425" cy="3600450"/>
          </a:xfrm>
          <a:noFill/>
        </p:spPr>
        <p:txBody>
          <a:bodyPr/>
          <a:lstStyle/>
          <a:p>
            <a:pPr marL="577850" indent="-577850" algn="just" eaLnBrk="1" hangingPunct="1"/>
            <a:r>
              <a:rPr lang="pt-BR" altLang="en-US" sz="2000"/>
              <a:t>O Sistema Cadastral emitirá uma certidão de Registro, com a finalidade de comprovar o registro profissional enquanto a carteira não é entregue.</a:t>
            </a:r>
          </a:p>
          <a:p>
            <a:pPr marL="577850" indent="-577850" algn="just" eaLnBrk="1" hangingPunct="1"/>
            <a:endParaRPr lang="pt-BR" altLang="en-US"/>
          </a:p>
        </p:txBody>
      </p:sp>
      <p:sp>
        <p:nvSpPr>
          <p:cNvPr id="123908" name="Rectangle 13">
            <a:extLst>
              <a:ext uri="{FF2B5EF4-FFF2-40B4-BE49-F238E27FC236}">
                <a16:creationId xmlns:a16="http://schemas.microsoft.com/office/drawing/2014/main" id="{62DF7BBB-A9F2-8F57-F95A-920A13DAE300}"/>
              </a:ext>
            </a:extLst>
          </p:cNvPr>
          <p:cNvSpPr>
            <a:spLocks noChangeArrowheads="1"/>
          </p:cNvSpPr>
          <p:nvPr/>
        </p:nvSpPr>
        <p:spPr bwMode="auto">
          <a:xfrm>
            <a:off x="0" y="2349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endParaRPr lang="en-BR" altLang="en-BR"/>
          </a:p>
        </p:txBody>
      </p:sp>
      <p:pic>
        <p:nvPicPr>
          <p:cNvPr id="123909" name="Picture 83">
            <a:extLst>
              <a:ext uri="{FF2B5EF4-FFF2-40B4-BE49-F238E27FC236}">
                <a16:creationId xmlns:a16="http://schemas.microsoft.com/office/drawing/2014/main" id="{3DF2C0F1-459D-A8F2-D1D6-E74455234BC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140200" y="1892300"/>
            <a:ext cx="4859338" cy="463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CB8EEAB-875C-9C6B-A55D-0759B62272D6}"/>
              </a:ext>
            </a:extLst>
          </p:cNvPr>
          <p:cNvSpPr>
            <a:spLocks noGrp="1" noChangeArrowheads="1"/>
          </p:cNvSpPr>
          <p:nvPr>
            <p:ph type="title"/>
          </p:nvPr>
        </p:nvSpPr>
        <p:spPr/>
        <p:txBody>
          <a:bodyPr/>
          <a:lstStyle/>
          <a:p>
            <a:pPr eaLnBrk="1" hangingPunct="1"/>
            <a:r>
              <a:rPr lang="pt-BR" altLang="en-US"/>
              <a:t>Normatização da Carteira </a:t>
            </a:r>
          </a:p>
        </p:txBody>
      </p:sp>
      <p:sp>
        <p:nvSpPr>
          <p:cNvPr id="15363" name="Rectangle 3">
            <a:extLst>
              <a:ext uri="{FF2B5EF4-FFF2-40B4-BE49-F238E27FC236}">
                <a16:creationId xmlns:a16="http://schemas.microsoft.com/office/drawing/2014/main" id="{A6B7D410-AFED-0C32-34A8-A5436B03232B}"/>
              </a:ext>
            </a:extLst>
          </p:cNvPr>
          <p:cNvSpPr>
            <a:spLocks noGrp="1" noChangeArrowheads="1"/>
          </p:cNvSpPr>
          <p:nvPr>
            <p:ph type="body" idx="1"/>
          </p:nvPr>
        </p:nvSpPr>
        <p:spPr>
          <a:xfrm>
            <a:off x="914400" y="1989138"/>
            <a:ext cx="8050213" cy="4248150"/>
          </a:xfrm>
        </p:spPr>
        <p:txBody>
          <a:bodyPr/>
          <a:lstStyle/>
          <a:p>
            <a:pPr marL="533400" indent="-533400" algn="just" eaLnBrk="1" hangingPunct="1">
              <a:lnSpc>
                <a:spcPct val="80000"/>
              </a:lnSpc>
              <a:buFont typeface="Wingdings" pitchFamily="2" charset="2"/>
              <a:buNone/>
            </a:pPr>
            <a:r>
              <a:rPr lang="pt-BR" altLang="en-US" sz="3100" b="1"/>
              <a:t>Resolução CFC n.º 893/00</a:t>
            </a:r>
          </a:p>
          <a:p>
            <a:pPr marL="533400" indent="-533400" algn="just" eaLnBrk="1" hangingPunct="1">
              <a:lnSpc>
                <a:spcPct val="80000"/>
              </a:lnSpc>
              <a:buFont typeface="Wingdings" pitchFamily="2" charset="2"/>
              <a:buNone/>
            </a:pPr>
            <a:r>
              <a:rPr lang="pt-BR" altLang="en-US" sz="1400" i="1"/>
              <a:t>(Alterada pela Resolução CFC n.º 1.093/07)</a:t>
            </a:r>
          </a:p>
          <a:p>
            <a:pPr marL="533400" indent="-533400" algn="just" eaLnBrk="1" hangingPunct="1">
              <a:lnSpc>
                <a:spcPct val="80000"/>
              </a:lnSpc>
              <a:buFont typeface="Wingdings" pitchFamily="2" charset="2"/>
              <a:buNone/>
            </a:pPr>
            <a:r>
              <a:rPr lang="pt-BR" altLang="en-US" sz="2400" b="1"/>
              <a:t>	</a:t>
            </a:r>
          </a:p>
          <a:p>
            <a:pPr marL="533400" indent="-533400" algn="just" eaLnBrk="1" hangingPunct="1">
              <a:lnSpc>
                <a:spcPct val="80000"/>
              </a:lnSpc>
              <a:buFont typeface="Wingdings" pitchFamily="2" charset="2"/>
              <a:buNone/>
            </a:pPr>
            <a:r>
              <a:rPr lang="pt-BR" altLang="en-US" sz="2000"/>
              <a:t>	Art. 3º A Carteira de Identidade Profissional será confeccionada com observação do art. 2, em plástico rígido, contendo chip criptográfico e itens de segurança definidos pelo CFC. </a:t>
            </a:r>
          </a:p>
          <a:p>
            <a:pPr marL="533400" indent="-533400" algn="just" eaLnBrk="1" hangingPunct="1">
              <a:lnSpc>
                <a:spcPct val="80000"/>
              </a:lnSpc>
            </a:pPr>
            <a:endParaRPr lang="pt-BR" altLang="en-US" sz="2000"/>
          </a:p>
          <a:p>
            <a:pPr marL="533400" indent="-533400" algn="just" eaLnBrk="1" hangingPunct="1">
              <a:lnSpc>
                <a:spcPct val="80000"/>
              </a:lnSpc>
              <a:buFont typeface="Wingdings" pitchFamily="2" charset="2"/>
              <a:buNone/>
            </a:pPr>
            <a:r>
              <a:rPr lang="pt-BR" altLang="en-US" sz="2000"/>
              <a:t>	Art. 4º (...)</a:t>
            </a:r>
          </a:p>
          <a:p>
            <a:pPr marL="533400" indent="-533400" algn="just" eaLnBrk="1" hangingPunct="1">
              <a:lnSpc>
                <a:spcPct val="80000"/>
              </a:lnSpc>
              <a:buFont typeface="Wingdings" pitchFamily="2" charset="2"/>
              <a:buNone/>
            </a:pPr>
            <a:r>
              <a:rPr lang="pt-BR" altLang="en-US" sz="2000"/>
              <a:t>	Parágrafo único. O documento referido no caput desse artigo </a:t>
            </a:r>
            <a:r>
              <a:rPr lang="pt-BR" altLang="en-US" sz="2000" b="1">
                <a:solidFill>
                  <a:srgbClr val="FF3300"/>
                </a:solidFill>
              </a:rPr>
              <a:t>não será utilizado para</a:t>
            </a:r>
            <a:r>
              <a:rPr lang="pt-BR" altLang="en-US" sz="2000"/>
              <a:t> identificação dos profissionais com </a:t>
            </a:r>
            <a:r>
              <a:rPr lang="pt-BR" altLang="en-US" sz="2000" b="1">
                <a:solidFill>
                  <a:srgbClr val="FF3300"/>
                </a:solidFill>
              </a:rPr>
              <a:t>Registros Secundários e Provisórios</a:t>
            </a:r>
            <a:r>
              <a:rPr lang="pt-BR" altLang="en-US" sz="2000"/>
              <a:t>, os quais seguirão modelos próprios, nas formas definidas pela presente Resolução.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AA8334E0-1ED1-A512-AC0D-9377A3C71929}"/>
              </a:ext>
            </a:extLst>
          </p:cNvPr>
          <p:cNvSpPr>
            <a:spLocks noGrp="1" noChangeArrowheads="1"/>
          </p:cNvSpPr>
          <p:nvPr>
            <p:ph type="title"/>
          </p:nvPr>
        </p:nvSpPr>
        <p:spPr/>
        <p:txBody>
          <a:bodyPr/>
          <a:lstStyle/>
          <a:p>
            <a:pPr eaLnBrk="1" hangingPunct="1"/>
            <a:r>
              <a:rPr lang="pt-BR" altLang="en-US" b="0"/>
              <a:t>Chave do Futuro</a:t>
            </a:r>
          </a:p>
        </p:txBody>
      </p:sp>
      <p:sp>
        <p:nvSpPr>
          <p:cNvPr id="125955" name="Rectangle 3">
            <a:extLst>
              <a:ext uri="{FF2B5EF4-FFF2-40B4-BE49-F238E27FC236}">
                <a16:creationId xmlns:a16="http://schemas.microsoft.com/office/drawing/2014/main" id="{A3CD335B-260C-A5D2-B8AF-D794A5C9D89F}"/>
              </a:ext>
            </a:extLst>
          </p:cNvPr>
          <p:cNvSpPr>
            <a:spLocks noGrp="1" noChangeArrowheads="1"/>
          </p:cNvSpPr>
          <p:nvPr>
            <p:ph type="body" idx="1"/>
          </p:nvPr>
        </p:nvSpPr>
        <p:spPr>
          <a:xfrm>
            <a:off x="827088" y="2349500"/>
            <a:ext cx="7921625" cy="5257800"/>
          </a:xfrm>
        </p:spPr>
        <p:txBody>
          <a:bodyPr/>
          <a:lstStyle/>
          <a:p>
            <a:pPr algn="just" eaLnBrk="1" hangingPunct="1">
              <a:lnSpc>
                <a:spcPct val="80000"/>
              </a:lnSpc>
            </a:pPr>
            <a:r>
              <a:rPr lang="pt-BR" altLang="en-US" sz="3200"/>
              <a:t>Concluímos que a Nova Identidade do Profissional da Contabilidade expedida com as maravilhosas características funcionais da Certificação Digital, é a </a:t>
            </a:r>
            <a:r>
              <a:rPr lang="pt-BR" altLang="en-US" sz="3200" b="1"/>
              <a:t>Chave do Futuro</a:t>
            </a:r>
            <a:r>
              <a:rPr lang="pt-BR" altLang="en-US" sz="3200"/>
              <a:t> da Profissão Contábil, pois será através dela que os profissionais participarão da desmaterialização dos processos contábeis e fiscais</a:t>
            </a:r>
            <a:r>
              <a:rPr lang="pt-BR" altLang="en-US" sz="2400"/>
              <a:t>.</a:t>
            </a:r>
            <a:endParaRPr lang="pt-PT" altLang="en-US" sz="2400"/>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E5203D1C-B0B4-73FC-DA4A-D83AE59D8F32}"/>
              </a:ext>
            </a:extLst>
          </p:cNvPr>
          <p:cNvSpPr>
            <a:spLocks noGrp="1" noChangeArrowheads="1"/>
          </p:cNvSpPr>
          <p:nvPr>
            <p:ph type="title"/>
          </p:nvPr>
        </p:nvSpPr>
        <p:spPr/>
        <p:txBody>
          <a:bodyPr/>
          <a:lstStyle/>
          <a:p>
            <a:pPr eaLnBrk="1" hangingPunct="1"/>
            <a:r>
              <a:rPr lang="pt-BR" altLang="en-US" b="0"/>
              <a:t>Chave do Futuro</a:t>
            </a:r>
          </a:p>
        </p:txBody>
      </p:sp>
      <p:sp>
        <p:nvSpPr>
          <p:cNvPr id="128003" name="Rectangle 3">
            <a:extLst>
              <a:ext uri="{FF2B5EF4-FFF2-40B4-BE49-F238E27FC236}">
                <a16:creationId xmlns:a16="http://schemas.microsoft.com/office/drawing/2014/main" id="{ABF32A0A-0782-6FFC-19D2-92E707EDE371}"/>
              </a:ext>
            </a:extLst>
          </p:cNvPr>
          <p:cNvSpPr>
            <a:spLocks noGrp="1" noChangeArrowheads="1"/>
          </p:cNvSpPr>
          <p:nvPr>
            <p:ph type="body" idx="1"/>
          </p:nvPr>
        </p:nvSpPr>
        <p:spPr>
          <a:xfrm>
            <a:off x="827088" y="2205038"/>
            <a:ext cx="7921625" cy="5402262"/>
          </a:xfrm>
        </p:spPr>
        <p:txBody>
          <a:bodyPr/>
          <a:lstStyle/>
          <a:p>
            <a:pPr algn="just" eaLnBrk="1" hangingPunct="1">
              <a:lnSpc>
                <a:spcPct val="80000"/>
              </a:lnSpc>
            </a:pPr>
            <a:r>
              <a:rPr lang="pt-PT" altLang="en-US" sz="3600"/>
              <a:t>A interação cada vez maior com sistemas digitais avançados, inegavelmente leva nossa categoria profissional a “surfar” por mares virtuais "nunca dantes navegados",  nas ondas de um avanço tecnológico que veio para ficar,  somente crescer e jamais retroceder.</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3">
            <a:extLst>
              <a:ext uri="{FF2B5EF4-FFF2-40B4-BE49-F238E27FC236}">
                <a16:creationId xmlns:a16="http://schemas.microsoft.com/office/drawing/2014/main" id="{3785F91C-08E3-FD3D-48EE-126DFA64C272}"/>
              </a:ext>
            </a:extLst>
          </p:cNvPr>
          <p:cNvPicPr>
            <a:picLocks noChangeAspect="1" noChangeArrowheads="1"/>
          </p:cNvPicPr>
          <p:nvPr>
            <p:ph type="body" idx="1"/>
          </p:nvPr>
        </p:nvPicPr>
        <p:blipFill>
          <a:blip r:embed="rId3">
            <a:extLst>
              <a:ext uri="{28A0092B-C50C-407E-A947-70E740481C1C}">
                <a14:useLocalDpi xmlns:a14="http://schemas.microsoft.com/office/drawing/2010/main"/>
              </a:ext>
            </a:extLst>
          </a:blip>
          <a:srcRect/>
          <a:stretch>
            <a:fillRect/>
          </a:stretch>
        </p:blipFill>
        <p:spPr>
          <a:xfrm>
            <a:off x="1476375" y="2700338"/>
            <a:ext cx="6091238" cy="3859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0051" name="Rectangle 4">
            <a:extLst>
              <a:ext uri="{FF2B5EF4-FFF2-40B4-BE49-F238E27FC236}">
                <a16:creationId xmlns:a16="http://schemas.microsoft.com/office/drawing/2014/main" id="{8B16B2F0-6EE1-AB2C-8A19-505636DF186C}"/>
              </a:ext>
            </a:extLst>
          </p:cNvPr>
          <p:cNvSpPr>
            <a:spLocks noChangeArrowheads="1"/>
          </p:cNvSpPr>
          <p:nvPr/>
        </p:nvSpPr>
        <p:spPr bwMode="auto">
          <a:xfrm>
            <a:off x="395288" y="1916113"/>
            <a:ext cx="8569325"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eaLnBrk="1" hangingPunct="1"/>
            <a:r>
              <a:rPr lang="pt-PT" altLang="en-US" sz="3200">
                <a:solidFill>
                  <a:schemeClr val="tx2"/>
                </a:solidFill>
              </a:rPr>
              <a:t>É vencer o desafio ou morrer na praia...</a:t>
            </a:r>
            <a:br>
              <a:rPr lang="pt-BR" altLang="en-US">
                <a:solidFill>
                  <a:schemeClr val="tx2"/>
                </a:solidFill>
              </a:rPr>
            </a:br>
            <a:endParaRPr lang="pt-BR" altLang="en-US">
              <a:solidFill>
                <a:schemeClr val="tx2"/>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07B610B-A175-B508-3373-F7A34766E068}"/>
              </a:ext>
            </a:extLst>
          </p:cNvPr>
          <p:cNvSpPr>
            <a:spLocks noGrp="1" noChangeArrowheads="1"/>
          </p:cNvSpPr>
          <p:nvPr>
            <p:ph type="title"/>
          </p:nvPr>
        </p:nvSpPr>
        <p:spPr/>
        <p:txBody>
          <a:bodyPr/>
          <a:lstStyle/>
          <a:p>
            <a:pPr eaLnBrk="1" hangingPunct="1"/>
            <a:r>
              <a:rPr lang="pt-BR" altLang="en-US"/>
              <a:t>Contatos </a:t>
            </a:r>
          </a:p>
        </p:txBody>
      </p:sp>
      <p:sp>
        <p:nvSpPr>
          <p:cNvPr id="132099" name="Rectangle 3">
            <a:extLst>
              <a:ext uri="{FF2B5EF4-FFF2-40B4-BE49-F238E27FC236}">
                <a16:creationId xmlns:a16="http://schemas.microsoft.com/office/drawing/2014/main" id="{90F01CB7-DE06-E59F-CC38-673D9065D321}"/>
              </a:ext>
            </a:extLst>
          </p:cNvPr>
          <p:cNvSpPr>
            <a:spLocks noGrp="1" noChangeArrowheads="1"/>
          </p:cNvSpPr>
          <p:nvPr>
            <p:ph type="body" idx="1"/>
          </p:nvPr>
        </p:nvSpPr>
        <p:spPr>
          <a:xfrm>
            <a:off x="914400" y="1916113"/>
            <a:ext cx="8001000" cy="4537075"/>
          </a:xfrm>
        </p:spPr>
        <p:txBody>
          <a:bodyPr/>
          <a:lstStyle/>
          <a:p>
            <a:pPr algn="ctr" eaLnBrk="1" hangingPunct="1">
              <a:lnSpc>
                <a:spcPct val="80000"/>
              </a:lnSpc>
              <a:buFont typeface="Wingdings" pitchFamily="2" charset="2"/>
              <a:buNone/>
            </a:pPr>
            <a:endParaRPr lang="pt-BR" altLang="en-US" sz="1800"/>
          </a:p>
          <a:p>
            <a:pPr algn="ctr" eaLnBrk="1" hangingPunct="1">
              <a:lnSpc>
                <a:spcPct val="80000"/>
              </a:lnSpc>
              <a:buFont typeface="Wingdings" pitchFamily="2" charset="2"/>
              <a:buNone/>
            </a:pPr>
            <a:r>
              <a:rPr lang="pt-BR" altLang="en-US" sz="1800"/>
              <a:t>VICE-PRESIDÊNCIA DE REGISTRO</a:t>
            </a:r>
          </a:p>
          <a:p>
            <a:pPr algn="ctr" eaLnBrk="1" hangingPunct="1">
              <a:lnSpc>
                <a:spcPct val="80000"/>
              </a:lnSpc>
              <a:buFont typeface="Wingdings" pitchFamily="2" charset="2"/>
              <a:buNone/>
            </a:pPr>
            <a:r>
              <a:rPr lang="pt-BR" altLang="en-US" sz="1800"/>
              <a:t>Contador </a:t>
            </a:r>
            <a:r>
              <a:rPr lang="pt-BR" altLang="en-US" sz="1800" b="1"/>
              <a:t>Antonio Augusto de Sá Colares</a:t>
            </a:r>
            <a:br>
              <a:rPr lang="pt-BR" altLang="en-US" sz="1800"/>
            </a:br>
            <a:r>
              <a:rPr lang="pt-BR" altLang="en-US" sz="1800"/>
              <a:t> Vice-presidente de Registro </a:t>
            </a:r>
          </a:p>
          <a:p>
            <a:pPr algn="ctr" eaLnBrk="1" hangingPunct="1">
              <a:lnSpc>
                <a:spcPct val="80000"/>
              </a:lnSpc>
            </a:pPr>
            <a:endParaRPr lang="pt-BR" altLang="en-US" sz="1800"/>
          </a:p>
          <a:p>
            <a:pPr algn="ctr" eaLnBrk="1" hangingPunct="1">
              <a:lnSpc>
                <a:spcPct val="80000"/>
              </a:lnSpc>
              <a:buFont typeface="Wingdings" pitchFamily="2" charset="2"/>
              <a:buNone/>
            </a:pPr>
            <a:r>
              <a:rPr lang="pt-BR" altLang="en-US" sz="1800"/>
              <a:t>COORDENADORIA DE REGISTRO</a:t>
            </a:r>
          </a:p>
          <a:p>
            <a:pPr algn="ctr" eaLnBrk="1" hangingPunct="1">
              <a:lnSpc>
                <a:spcPct val="80000"/>
              </a:lnSpc>
              <a:buFont typeface="Wingdings" pitchFamily="2" charset="2"/>
              <a:buNone/>
            </a:pPr>
            <a:r>
              <a:rPr lang="pt-BR" altLang="en-US" sz="1800"/>
              <a:t>Contador </a:t>
            </a:r>
            <a:r>
              <a:rPr lang="pt-BR" altLang="en-US" sz="1800" b="1"/>
              <a:t>Felismar de Oliveira Costa</a:t>
            </a:r>
          </a:p>
          <a:p>
            <a:pPr algn="ctr" eaLnBrk="1" hangingPunct="1">
              <a:lnSpc>
                <a:spcPct val="80000"/>
              </a:lnSpc>
              <a:buFont typeface="Wingdings" pitchFamily="2" charset="2"/>
              <a:buNone/>
            </a:pPr>
            <a:r>
              <a:rPr lang="pt-BR" altLang="en-US" sz="1800"/>
              <a:t>Coordenador de Registro</a:t>
            </a:r>
          </a:p>
          <a:p>
            <a:pPr algn="ctr" eaLnBrk="1" hangingPunct="1">
              <a:lnSpc>
                <a:spcPct val="80000"/>
              </a:lnSpc>
              <a:buFont typeface="Wingdings" pitchFamily="2" charset="2"/>
              <a:buNone/>
            </a:pPr>
            <a:r>
              <a:rPr lang="pt-BR" altLang="en-US" sz="1800" b="1"/>
              <a:t>Fone: (61) 3314-9685</a:t>
            </a:r>
          </a:p>
          <a:p>
            <a:pPr algn="ctr" eaLnBrk="1" hangingPunct="1">
              <a:lnSpc>
                <a:spcPct val="80000"/>
              </a:lnSpc>
            </a:pPr>
            <a:endParaRPr lang="pt-BR" altLang="en-US" sz="1800"/>
          </a:p>
          <a:p>
            <a:pPr algn="ctr" eaLnBrk="1" hangingPunct="1">
              <a:lnSpc>
                <a:spcPct val="80000"/>
              </a:lnSpc>
              <a:buFont typeface="Wingdings" pitchFamily="2" charset="2"/>
              <a:buNone/>
            </a:pPr>
            <a:r>
              <a:rPr lang="pt-BR" altLang="en-US" sz="1800"/>
              <a:t>Contador </a:t>
            </a:r>
            <a:r>
              <a:rPr lang="pt-BR" altLang="en-US" sz="1800" b="1"/>
              <a:t>Darlan de Lima Barbosa</a:t>
            </a:r>
          </a:p>
          <a:p>
            <a:pPr algn="ctr" eaLnBrk="1" hangingPunct="1">
              <a:lnSpc>
                <a:spcPct val="80000"/>
              </a:lnSpc>
              <a:buFont typeface="Wingdings" pitchFamily="2" charset="2"/>
              <a:buNone/>
            </a:pPr>
            <a:r>
              <a:rPr lang="pt-BR" altLang="en-US" sz="1800"/>
              <a:t>Assessor Técnico</a:t>
            </a:r>
          </a:p>
          <a:p>
            <a:pPr algn="ctr" eaLnBrk="1" hangingPunct="1">
              <a:lnSpc>
                <a:spcPct val="80000"/>
              </a:lnSpc>
              <a:buFont typeface="Wingdings" pitchFamily="2" charset="2"/>
              <a:buNone/>
            </a:pPr>
            <a:r>
              <a:rPr lang="pt-BR" altLang="en-US" sz="1800"/>
              <a:t> </a:t>
            </a:r>
            <a:r>
              <a:rPr lang="pt-BR" altLang="en-US" sz="1800" b="1"/>
              <a:t>Fone: (61) 3314-9682</a:t>
            </a:r>
            <a:endParaRPr lang="pt-BR" altLang="en-US" sz="1800"/>
          </a:p>
          <a:p>
            <a:pPr eaLnBrk="1" hangingPunct="1">
              <a:lnSpc>
                <a:spcPct val="80000"/>
              </a:lnSpc>
              <a:buFont typeface="Wingdings" pitchFamily="2" charset="2"/>
              <a:buNone/>
            </a:pPr>
            <a:endParaRPr lang="pt-BR" altLang="en-US" sz="1800" b="1"/>
          </a:p>
          <a:p>
            <a:pPr eaLnBrk="1" hangingPunct="1">
              <a:lnSpc>
                <a:spcPct val="80000"/>
              </a:lnSpc>
              <a:buFont typeface="Wingdings" pitchFamily="2" charset="2"/>
              <a:buNone/>
            </a:pPr>
            <a:r>
              <a:rPr lang="pt-BR" altLang="en-US" sz="1800" b="1"/>
              <a:t>Fax: (61) 3314-9650</a:t>
            </a:r>
          </a:p>
          <a:p>
            <a:pPr eaLnBrk="1" hangingPunct="1">
              <a:lnSpc>
                <a:spcPct val="80000"/>
              </a:lnSpc>
              <a:buFont typeface="Wingdings" pitchFamily="2" charset="2"/>
              <a:buNone/>
            </a:pPr>
            <a:r>
              <a:rPr lang="pt-BR" altLang="en-US" sz="1800" b="1"/>
              <a:t>E-mail: </a:t>
            </a:r>
            <a:r>
              <a:rPr lang="pt-BR" altLang="en-US" sz="1800" b="1" u="sng"/>
              <a:t>registro@cfc.org.br</a:t>
            </a:r>
            <a:r>
              <a:rPr lang="pt-BR" altLang="en-US" sz="1800" b="1"/>
              <a:t>  </a:t>
            </a:r>
          </a:p>
          <a:p>
            <a:pPr eaLnBrk="1" hangingPunct="1">
              <a:lnSpc>
                <a:spcPct val="80000"/>
              </a:lnSpc>
              <a:buFont typeface="Wingdings" pitchFamily="2" charset="2"/>
              <a:buNone/>
            </a:pPr>
            <a:endParaRPr lang="pt-BR" altLang="en-US" sz="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4BE50184-775C-61FA-C5B3-2026F00F1EB5}"/>
              </a:ext>
            </a:extLst>
          </p:cNvPr>
          <p:cNvSpPr>
            <a:spLocks noGrp="1" noChangeArrowheads="1"/>
          </p:cNvSpPr>
          <p:nvPr>
            <p:ph type="title"/>
          </p:nvPr>
        </p:nvSpPr>
        <p:spPr/>
        <p:txBody>
          <a:bodyPr/>
          <a:lstStyle/>
          <a:p>
            <a:pPr eaLnBrk="1" hangingPunct="1"/>
            <a:r>
              <a:rPr lang="pt-BR" altLang="en-US"/>
              <a:t>Perguntas</a:t>
            </a:r>
          </a:p>
        </p:txBody>
      </p:sp>
      <p:sp>
        <p:nvSpPr>
          <p:cNvPr id="134147" name="Rectangle 3">
            <a:extLst>
              <a:ext uri="{FF2B5EF4-FFF2-40B4-BE49-F238E27FC236}">
                <a16:creationId xmlns:a16="http://schemas.microsoft.com/office/drawing/2014/main" id="{CE7C2ACA-58EE-65B5-883E-681800CBFF69}"/>
              </a:ext>
            </a:extLst>
          </p:cNvPr>
          <p:cNvSpPr>
            <a:spLocks noGrp="1" noChangeArrowheads="1"/>
          </p:cNvSpPr>
          <p:nvPr>
            <p:ph type="body" idx="1"/>
          </p:nvPr>
        </p:nvSpPr>
        <p:spPr>
          <a:xfrm>
            <a:off x="184150" y="5805488"/>
            <a:ext cx="8959850" cy="1052512"/>
          </a:xfrm>
        </p:spPr>
        <p:txBody>
          <a:bodyPr/>
          <a:lstStyle/>
          <a:p>
            <a:pPr algn="ctr" eaLnBrk="1" hangingPunct="1">
              <a:lnSpc>
                <a:spcPct val="90000"/>
              </a:lnSpc>
              <a:buFont typeface="Wingdings" pitchFamily="2" charset="2"/>
              <a:buNone/>
            </a:pPr>
            <a:r>
              <a:rPr kumimoji="1" lang="pt-PT" altLang="en-US" sz="4800" b="1">
                <a:hlinkClick r:id="rId3"/>
              </a:rPr>
              <a:t>www.nivaldocleto.cnt.br</a:t>
            </a:r>
            <a:endParaRPr kumimoji="1" lang="pt-BR" altLang="en-US" sz="4800" b="1"/>
          </a:p>
          <a:p>
            <a:pPr algn="ctr" eaLnBrk="1" hangingPunct="1">
              <a:lnSpc>
                <a:spcPct val="90000"/>
              </a:lnSpc>
              <a:buFont typeface="Wingdings" pitchFamily="2" charset="2"/>
              <a:buNone/>
            </a:pPr>
            <a:endParaRPr lang="pt-BR" altLang="en-US" sz="3600" b="1" u="sng"/>
          </a:p>
          <a:p>
            <a:pPr algn="ctr" eaLnBrk="1" hangingPunct="1">
              <a:lnSpc>
                <a:spcPct val="90000"/>
              </a:lnSpc>
              <a:buFont typeface="Wingdings" pitchFamily="2" charset="2"/>
              <a:buNone/>
            </a:pPr>
            <a:endParaRPr lang="pt-BR" altLang="en-US" sz="2000" b="1" u="sng"/>
          </a:p>
          <a:p>
            <a:pPr algn="ctr" eaLnBrk="1" hangingPunct="1">
              <a:lnSpc>
                <a:spcPct val="90000"/>
              </a:lnSpc>
              <a:buFont typeface="Wingdings" pitchFamily="2" charset="2"/>
              <a:buNone/>
            </a:pPr>
            <a:endParaRPr lang="pt-BR" altLang="en-US" sz="2000" b="1" u="sng"/>
          </a:p>
        </p:txBody>
      </p:sp>
      <p:pic>
        <p:nvPicPr>
          <p:cNvPr id="134148" name="Picture 4">
            <a:extLst>
              <a:ext uri="{FF2B5EF4-FFF2-40B4-BE49-F238E27FC236}">
                <a16:creationId xmlns:a16="http://schemas.microsoft.com/office/drawing/2014/main" id="{741AEAF1-7B00-B9AD-8C30-1260956E565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2425" y="1844675"/>
            <a:ext cx="2135188" cy="347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149" name="Picture 5">
            <a:extLst>
              <a:ext uri="{FF2B5EF4-FFF2-40B4-BE49-F238E27FC236}">
                <a16:creationId xmlns:a16="http://schemas.microsoft.com/office/drawing/2014/main" id="{99F1BC96-06B5-65FF-5BCA-FEDE06B7BCD1}"/>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665913" y="1773238"/>
            <a:ext cx="2168525" cy="337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50" name="Text Box 6">
            <a:extLst>
              <a:ext uri="{FF2B5EF4-FFF2-40B4-BE49-F238E27FC236}">
                <a16:creationId xmlns:a16="http://schemas.microsoft.com/office/drawing/2014/main" id="{59CC6ABF-07CE-72EB-0478-188BD5E5E170}"/>
              </a:ext>
            </a:extLst>
          </p:cNvPr>
          <p:cNvSpPr txBox="1">
            <a:spLocks noChangeArrowheads="1"/>
          </p:cNvSpPr>
          <p:nvPr/>
        </p:nvSpPr>
        <p:spPr bwMode="auto">
          <a:xfrm>
            <a:off x="982663" y="3284538"/>
            <a:ext cx="7245350" cy="2443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b="1">
                <a:solidFill>
                  <a:schemeClr val="tx1"/>
                </a:solidFill>
                <a:latin typeface="Arial" panose="020B0604020202020204" pitchFamily="34" charset="0"/>
              </a:defRPr>
            </a:lvl1pPr>
            <a:lvl2pPr marL="742950" indent="-285750" algn="ctr">
              <a:defRPr sz="2400" b="1">
                <a:solidFill>
                  <a:schemeClr val="tx1"/>
                </a:solidFill>
                <a:latin typeface="Arial" panose="020B0604020202020204" pitchFamily="34" charset="0"/>
              </a:defRPr>
            </a:lvl2pPr>
            <a:lvl3pPr marL="1143000" indent="-228600" algn="ctr">
              <a:defRPr sz="2400" b="1">
                <a:solidFill>
                  <a:schemeClr val="tx1"/>
                </a:solidFill>
                <a:latin typeface="Arial" panose="020B0604020202020204" pitchFamily="34" charset="0"/>
              </a:defRPr>
            </a:lvl3pPr>
            <a:lvl4pPr marL="1600200" indent="-228600" algn="ctr">
              <a:defRPr sz="2400" b="1">
                <a:solidFill>
                  <a:schemeClr val="tx1"/>
                </a:solidFill>
                <a:latin typeface="Arial" panose="020B0604020202020204" pitchFamily="34" charset="0"/>
              </a:defRPr>
            </a:lvl4pPr>
            <a:lvl5pPr marL="2057400" indent="-228600" algn="ctr">
              <a:defRPr sz="24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tx1"/>
                </a:solidFill>
                <a:latin typeface="Arial" panose="020B0604020202020204" pitchFamily="34" charset="0"/>
              </a:defRPr>
            </a:lvl9pPr>
          </a:lstStyle>
          <a:p>
            <a:pPr algn="l" eaLnBrk="1" hangingPunct="1">
              <a:spcBef>
                <a:spcPct val="50000"/>
              </a:spcBef>
            </a:pPr>
            <a:r>
              <a:rPr kumimoji="1" lang="pt-PT" altLang="en-US" sz="2800"/>
              <a:t>		      0xx11 3864-1100</a:t>
            </a:r>
          </a:p>
          <a:p>
            <a:pPr algn="l" eaLnBrk="1" hangingPunct="1">
              <a:spcBef>
                <a:spcPct val="50000"/>
              </a:spcBef>
            </a:pPr>
            <a:endParaRPr kumimoji="1" lang="pt-PT" altLang="en-US" sz="2800"/>
          </a:p>
          <a:p>
            <a:pPr algn="l" eaLnBrk="1" hangingPunct="1">
              <a:spcBef>
                <a:spcPct val="50000"/>
              </a:spcBef>
            </a:pPr>
            <a:endParaRPr kumimoji="1" lang="pt-PT" altLang="en-US" sz="2800"/>
          </a:p>
          <a:p>
            <a:pPr algn="l" eaLnBrk="1" hangingPunct="1">
              <a:spcBef>
                <a:spcPct val="50000"/>
              </a:spcBef>
            </a:pPr>
            <a:r>
              <a:rPr kumimoji="1" lang="pt-PT" altLang="en-US" sz="2800"/>
              <a:t>	ncleto@nivaldocleto.cnt.br</a:t>
            </a:r>
            <a:endParaRPr kumimoji="1" lang="pt-BR" altLang="en-US" sz="280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04B92AD-1DA3-8C33-C728-F505F2AFD213}"/>
              </a:ext>
            </a:extLst>
          </p:cNvPr>
          <p:cNvSpPr>
            <a:spLocks noGrp="1" noChangeArrowheads="1"/>
          </p:cNvSpPr>
          <p:nvPr>
            <p:ph type="title"/>
          </p:nvPr>
        </p:nvSpPr>
        <p:spPr/>
        <p:txBody>
          <a:bodyPr/>
          <a:lstStyle/>
          <a:p>
            <a:pPr eaLnBrk="1" hangingPunct="1"/>
            <a:r>
              <a:rPr lang="pt-BR" altLang="en-US"/>
              <a:t>Lançamento oficial</a:t>
            </a:r>
          </a:p>
        </p:txBody>
      </p:sp>
      <p:sp>
        <p:nvSpPr>
          <p:cNvPr id="17411" name="Rectangle 3">
            <a:extLst>
              <a:ext uri="{FF2B5EF4-FFF2-40B4-BE49-F238E27FC236}">
                <a16:creationId xmlns:a16="http://schemas.microsoft.com/office/drawing/2014/main" id="{A2C6A9CB-1177-B213-F82F-C70915A6DA17}"/>
              </a:ext>
            </a:extLst>
          </p:cNvPr>
          <p:cNvSpPr>
            <a:spLocks noGrp="1" noChangeArrowheads="1"/>
          </p:cNvSpPr>
          <p:nvPr>
            <p:ph type="body" idx="1"/>
          </p:nvPr>
        </p:nvSpPr>
        <p:spPr/>
        <p:txBody>
          <a:bodyPr/>
          <a:lstStyle/>
          <a:p>
            <a:pPr algn="just" eaLnBrk="1" hangingPunct="1"/>
            <a:r>
              <a:rPr lang="pt-BR" altLang="en-US" sz="3100"/>
              <a:t>O lançamento oficial da Nova Carteira de Identidade Profissional de Contabilista ocorrerá no mês de outubro, durante a Abertura da CONESCAP 2007 em Foz do Iguaçú-PR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8F52758-4F24-3BA9-B067-D54B4CB8EDE0}"/>
              </a:ext>
            </a:extLst>
          </p:cNvPr>
          <p:cNvSpPr>
            <a:spLocks noGrp="1" noChangeArrowheads="1"/>
          </p:cNvSpPr>
          <p:nvPr>
            <p:ph type="title"/>
          </p:nvPr>
        </p:nvSpPr>
        <p:spPr/>
        <p:txBody>
          <a:bodyPr/>
          <a:lstStyle/>
          <a:p>
            <a:pPr eaLnBrk="1" hangingPunct="1"/>
            <a:r>
              <a:rPr lang="pt-BR" altLang="en-US"/>
              <a:t>Características Gerais</a:t>
            </a:r>
          </a:p>
        </p:txBody>
      </p:sp>
      <p:sp>
        <p:nvSpPr>
          <p:cNvPr id="19459" name="Rectangle 3">
            <a:extLst>
              <a:ext uri="{FF2B5EF4-FFF2-40B4-BE49-F238E27FC236}">
                <a16:creationId xmlns:a16="http://schemas.microsoft.com/office/drawing/2014/main" id="{C56D503B-67EF-D56C-06AC-C4EFF23D1C1D}"/>
              </a:ext>
            </a:extLst>
          </p:cNvPr>
          <p:cNvSpPr>
            <a:spLocks noGrp="1" noChangeArrowheads="1"/>
          </p:cNvSpPr>
          <p:nvPr>
            <p:ph type="body" idx="1"/>
          </p:nvPr>
        </p:nvSpPr>
        <p:spPr>
          <a:xfrm>
            <a:off x="914400" y="1989138"/>
            <a:ext cx="8050213" cy="4176712"/>
          </a:xfrm>
        </p:spPr>
        <p:txBody>
          <a:bodyPr/>
          <a:lstStyle/>
          <a:p>
            <a:pPr algn="just" eaLnBrk="1" hangingPunct="1">
              <a:buFont typeface="Wingdings" pitchFamily="2" charset="2"/>
              <a:buNone/>
            </a:pPr>
            <a:r>
              <a:rPr lang="pt-BR" altLang="en-US" sz="2700"/>
              <a:t>A nova carteira possui as seguintes características:</a:t>
            </a:r>
          </a:p>
          <a:p>
            <a:pPr algn="just" eaLnBrk="1" hangingPunct="1">
              <a:buFont typeface="Wingdings" pitchFamily="2" charset="2"/>
              <a:buNone/>
            </a:pPr>
            <a:endParaRPr lang="pt-BR" altLang="en-US" sz="2700"/>
          </a:p>
          <a:p>
            <a:pPr eaLnBrk="1" hangingPunct="1"/>
            <a:r>
              <a:rPr lang="pt-BR" altLang="en-US"/>
              <a:t>fabricada em policarbonato; </a:t>
            </a:r>
          </a:p>
          <a:p>
            <a:pPr eaLnBrk="1" hangingPunct="1"/>
            <a:r>
              <a:rPr lang="pt-BR" altLang="en-US"/>
              <a:t>requisitos de segurança contra fraudes;</a:t>
            </a:r>
          </a:p>
          <a:p>
            <a:pPr eaLnBrk="1" hangingPunct="1"/>
            <a:r>
              <a:rPr lang="pt-BR" altLang="en-US"/>
              <a:t>chip criptográfico com espaço de 32 kb;</a:t>
            </a:r>
          </a:p>
          <a:p>
            <a:pPr eaLnBrk="1" hangingPunct="1"/>
            <a:r>
              <a:rPr lang="pt-BR" altLang="en-US"/>
              <a:t>gravação eletrônica no chip de dados cadastrais e certificados ICP-Brasil.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1F6D9E3F-F7BA-20B3-77BE-7987EE47AEF4}"/>
              </a:ext>
            </a:extLst>
          </p:cNvPr>
          <p:cNvSpPr>
            <a:spLocks noGrp="1" noChangeArrowheads="1"/>
          </p:cNvSpPr>
          <p:nvPr>
            <p:ph type="title"/>
          </p:nvPr>
        </p:nvSpPr>
        <p:spPr/>
        <p:txBody>
          <a:bodyPr/>
          <a:lstStyle/>
          <a:p>
            <a:pPr eaLnBrk="1" hangingPunct="1"/>
            <a:r>
              <a:rPr lang="pt-BR" altLang="en-US">
                <a:solidFill>
                  <a:schemeClr val="tx1"/>
                </a:solidFill>
              </a:rPr>
              <a:t>Características Gerais</a:t>
            </a:r>
          </a:p>
        </p:txBody>
      </p:sp>
      <p:pic>
        <p:nvPicPr>
          <p:cNvPr id="21507" name="Picture 4">
            <a:extLst>
              <a:ext uri="{FF2B5EF4-FFF2-40B4-BE49-F238E27FC236}">
                <a16:creationId xmlns:a16="http://schemas.microsoft.com/office/drawing/2014/main" id="{498B7663-6649-30E1-343E-9ADDF48A15C8}"/>
              </a:ext>
            </a:extLst>
          </p:cNvPr>
          <p:cNvPicPr>
            <a:picLocks noChangeAspect="1" noChangeArrowheads="1"/>
          </p:cNvPicPr>
          <p:nvPr>
            <p:ph type="body" idx="1"/>
          </p:nvPr>
        </p:nvPicPr>
        <p:blipFill>
          <a:blip r:embed="rId3" cstate="email">
            <a:extLst>
              <a:ext uri="{28A0092B-C50C-407E-A947-70E740481C1C}">
                <a14:useLocalDpi xmlns:a14="http://schemas.microsoft.com/office/drawing/2010/main"/>
              </a:ext>
            </a:extLst>
          </a:blip>
          <a:srcRect/>
          <a:stretch>
            <a:fillRect/>
          </a:stretch>
        </p:blipFill>
        <p:spPr>
          <a:xfrm>
            <a:off x="1258888" y="1785938"/>
            <a:ext cx="6769100" cy="4992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theme/theme1.xml><?xml version="1.0" encoding="utf-8"?>
<a:theme xmlns:a="http://schemas.openxmlformats.org/drawingml/2006/main" name="Capsulas">
  <a:themeElements>
    <a:clrScheme name="Capsula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apsula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a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a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a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C:\Arquivos de Programas\Microsoft Office\Templates\Estruturas de apresentação\Capsulas.pot</Template>
  <TotalTime>5539</TotalTime>
  <Words>4325</Words>
  <Application>Microsoft Macintosh PowerPoint</Application>
  <PresentationFormat>On-screen Show (4:3)</PresentationFormat>
  <Paragraphs>479</Paragraphs>
  <Slides>64</Slides>
  <Notes>64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4</vt:i4>
      </vt:variant>
      <vt:variant>
        <vt:lpstr>Slide Titles</vt:lpstr>
      </vt:variant>
      <vt:variant>
        <vt:i4>64</vt:i4>
      </vt:variant>
    </vt:vector>
  </HeadingPairs>
  <TitlesOfParts>
    <vt:vector size="75" baseType="lpstr">
      <vt:lpstr>Arial</vt:lpstr>
      <vt:lpstr>Wingdings</vt:lpstr>
      <vt:lpstr>Times New Roman</vt:lpstr>
      <vt:lpstr>Verdana</vt:lpstr>
      <vt:lpstr>Wingdings 3</vt:lpstr>
      <vt:lpstr>Tahoma</vt:lpstr>
      <vt:lpstr>Capsulas</vt:lpstr>
      <vt:lpstr>Bitmap Image</vt:lpstr>
      <vt:lpstr>Imagem de bitmap</vt:lpstr>
      <vt:lpstr>Microsoft Clip Gallery</vt:lpstr>
      <vt:lpstr>Foto do Microsoft Photo Editor 3.0</vt:lpstr>
      <vt:lpstr>Nova Carteira de Identidade Profissional de Contabilista </vt:lpstr>
      <vt:lpstr>Agenda</vt:lpstr>
      <vt:lpstr>Objetivos</vt:lpstr>
      <vt:lpstr>Justificativa</vt:lpstr>
      <vt:lpstr>Normatização da Carteira </vt:lpstr>
      <vt:lpstr>Normatização da Carteira </vt:lpstr>
      <vt:lpstr>Lançamento oficial</vt:lpstr>
      <vt:lpstr>Características Gerais</vt:lpstr>
      <vt:lpstr>Características Gerais</vt:lpstr>
      <vt:lpstr>Características Gerais</vt:lpstr>
      <vt:lpstr>Características Gerais</vt:lpstr>
      <vt:lpstr>Características de Segurança</vt:lpstr>
      <vt:lpstr>Características de Segurança</vt:lpstr>
      <vt:lpstr>Características de Segurança</vt:lpstr>
      <vt:lpstr>Características de Segurança</vt:lpstr>
      <vt:lpstr>Características de Segurança</vt:lpstr>
      <vt:lpstr>Características de Segurança</vt:lpstr>
      <vt:lpstr>Parceria com a FENACON</vt:lpstr>
      <vt:lpstr>Valor da Nova Carteira </vt:lpstr>
      <vt:lpstr>Certificação Digital</vt:lpstr>
      <vt:lpstr>Dos Benefícios  da  Nova Carteira  com a Certificação Digital</vt:lpstr>
      <vt:lpstr>Receita Federal do Brasil - RFB</vt:lpstr>
      <vt:lpstr>Receita Federal do Brasil - RFB</vt:lpstr>
      <vt:lpstr>Receita Federal do Brasil - RFB</vt:lpstr>
      <vt:lpstr>Receita Federal do Brasil - RFB</vt:lpstr>
      <vt:lpstr>Receita Federal do Brasil - RFB</vt:lpstr>
      <vt:lpstr>PowerPoint Presentation</vt:lpstr>
      <vt:lpstr>PowerPoint Presentation</vt:lpstr>
      <vt:lpstr>Receita Federal do Brasil - RFB</vt:lpstr>
      <vt:lpstr>Receita Federal do Brasil - RFB</vt:lpstr>
      <vt:lpstr>Benefícios da Certificação Digital</vt:lpstr>
      <vt:lpstr>Benefícios - Poder Judiciário </vt:lpstr>
      <vt:lpstr>Sistema Financeiro </vt:lpstr>
      <vt:lpstr>   Governo Eletrônico </vt:lpstr>
      <vt:lpstr>Prefeituras </vt:lpstr>
      <vt:lpstr>Benefícios</vt:lpstr>
      <vt:lpstr>Cartório de Registro de Títulos e Documentos  </vt:lpstr>
      <vt:lpstr>Bill Gates Recomenda a  Certificação Digital</vt:lpstr>
      <vt:lpstr>Operacionalização</vt:lpstr>
      <vt:lpstr>Senha de acesso ao Aplicativo Web</vt:lpstr>
      <vt:lpstr>Substituição da Carteira</vt:lpstr>
      <vt:lpstr>Substituição da Carteira</vt:lpstr>
      <vt:lpstr>Operacionalização da Substituição</vt:lpstr>
      <vt:lpstr>Devolução da Carteira Anterior</vt:lpstr>
      <vt:lpstr>Novos Registros (Originário e Transferido)</vt:lpstr>
      <vt:lpstr>Concessão de Registros Novos </vt:lpstr>
      <vt:lpstr>Operacionalização Novos Registros</vt:lpstr>
      <vt:lpstr>Requerimento da Carteira</vt:lpstr>
      <vt:lpstr>Requerimento da Carteira</vt:lpstr>
      <vt:lpstr>Requerimento da Carteira</vt:lpstr>
      <vt:lpstr>Validação Presencial</vt:lpstr>
      <vt:lpstr>Digiselo </vt:lpstr>
      <vt:lpstr>Como Usar o Digiselo </vt:lpstr>
      <vt:lpstr>Gabarito para Assinatura</vt:lpstr>
      <vt:lpstr>Qualidade da Assinatura</vt:lpstr>
      <vt:lpstr>Qualidade Fotográfica</vt:lpstr>
      <vt:lpstr>Tratamento dos Dados</vt:lpstr>
      <vt:lpstr>Acompanhamento dos Pedidos</vt:lpstr>
      <vt:lpstr>Certidão de Registro</vt:lpstr>
      <vt:lpstr>Chave do Futuro</vt:lpstr>
      <vt:lpstr>Chave do Futuro</vt:lpstr>
      <vt:lpstr>PowerPoint Presentation</vt:lpstr>
      <vt:lpstr>Contatos </vt:lpstr>
      <vt:lpstr>Perguntas</vt:lpstr>
    </vt:vector>
  </TitlesOfParts>
  <Company>Valenca &amp; Associados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Leandro Amorim</dc:creator>
  <cp:lastModifiedBy>Marcelo Augusto Ventura</cp:lastModifiedBy>
  <cp:revision>685</cp:revision>
  <cp:lastPrinted>2004-06-02T01:03:17Z</cp:lastPrinted>
  <dcterms:created xsi:type="dcterms:W3CDTF">2003-05-12T17:48:37Z</dcterms:created>
  <dcterms:modified xsi:type="dcterms:W3CDTF">2025-10-28T14:48:14Z</dcterms:modified>
</cp:coreProperties>
</file>