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48"/>
  </p:notesMasterIdLst>
  <p:handoutMasterIdLst>
    <p:handoutMasterId r:id="rId49"/>
  </p:handoutMasterIdLst>
  <p:sldIdLst>
    <p:sldId id="256" r:id="rId2"/>
    <p:sldId id="257" r:id="rId3"/>
    <p:sldId id="387" r:id="rId4"/>
    <p:sldId id="388" r:id="rId5"/>
    <p:sldId id="258" r:id="rId6"/>
    <p:sldId id="259" r:id="rId7"/>
    <p:sldId id="362" r:id="rId8"/>
    <p:sldId id="378" r:id="rId9"/>
    <p:sldId id="260" r:id="rId10"/>
    <p:sldId id="261" r:id="rId11"/>
    <p:sldId id="365" r:id="rId12"/>
    <p:sldId id="366" r:id="rId13"/>
    <p:sldId id="367" r:id="rId14"/>
    <p:sldId id="368" r:id="rId15"/>
    <p:sldId id="369" r:id="rId16"/>
    <p:sldId id="370" r:id="rId17"/>
    <p:sldId id="372" r:id="rId18"/>
    <p:sldId id="377" r:id="rId19"/>
    <p:sldId id="380" r:id="rId20"/>
    <p:sldId id="262" r:id="rId21"/>
    <p:sldId id="264" r:id="rId22"/>
    <p:sldId id="265" r:id="rId23"/>
    <p:sldId id="266" r:id="rId24"/>
    <p:sldId id="267" r:id="rId25"/>
    <p:sldId id="268" r:id="rId26"/>
    <p:sldId id="269" r:id="rId27"/>
    <p:sldId id="356" r:id="rId28"/>
    <p:sldId id="357" r:id="rId29"/>
    <p:sldId id="270" r:id="rId30"/>
    <p:sldId id="271" r:id="rId31"/>
    <p:sldId id="272" r:id="rId32"/>
    <p:sldId id="273" r:id="rId33"/>
    <p:sldId id="274" r:id="rId34"/>
    <p:sldId id="275" r:id="rId35"/>
    <p:sldId id="276" r:id="rId36"/>
    <p:sldId id="277" r:id="rId37"/>
    <p:sldId id="278" r:id="rId38"/>
    <p:sldId id="382" r:id="rId39"/>
    <p:sldId id="381" r:id="rId40"/>
    <p:sldId id="383" r:id="rId41"/>
    <p:sldId id="384" r:id="rId42"/>
    <p:sldId id="385" r:id="rId43"/>
    <p:sldId id="386" r:id="rId44"/>
    <p:sldId id="390" r:id="rId45"/>
    <p:sldId id="279" r:id="rId46"/>
    <p:sldId id="280" r:id="rId47"/>
  </p:sldIdLst>
  <p:sldSz cx="9144000" cy="6858000" type="screen4x3"/>
  <p:notesSz cx="7099300" cy="10234613"/>
  <p:defaultTextStyle>
    <a:defPPr>
      <a:defRPr lang="pt-BR"/>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p:cViewPr varScale="1">
        <p:scale>
          <a:sx n="119" d="100"/>
          <a:sy n="119" d="100"/>
        </p:scale>
        <p:origin x="1888"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3170" name="Rectangle 2">
            <a:extLst>
              <a:ext uri="{FF2B5EF4-FFF2-40B4-BE49-F238E27FC236}">
                <a16:creationId xmlns:a16="http://schemas.microsoft.com/office/drawing/2014/main" id="{B44772EE-4422-EF6F-B322-BC819DD3AE99}"/>
              </a:ext>
            </a:extLst>
          </p:cNvPr>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a:lvl1pPr>
          </a:lstStyle>
          <a:p>
            <a:endParaRPr lang="pt-BR" altLang="en-BR"/>
          </a:p>
        </p:txBody>
      </p:sp>
      <p:sp>
        <p:nvSpPr>
          <p:cNvPr id="263171" name="Rectangle 3">
            <a:extLst>
              <a:ext uri="{FF2B5EF4-FFF2-40B4-BE49-F238E27FC236}">
                <a16:creationId xmlns:a16="http://schemas.microsoft.com/office/drawing/2014/main" id="{1D229260-366D-B231-7A72-FD19BB6BEC78}"/>
              </a:ext>
            </a:extLst>
          </p:cNvPr>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a:lvl1pPr>
          </a:lstStyle>
          <a:p>
            <a:endParaRPr lang="pt-BR" altLang="en-BR"/>
          </a:p>
        </p:txBody>
      </p:sp>
      <p:sp>
        <p:nvSpPr>
          <p:cNvPr id="263172" name="Rectangle 4">
            <a:extLst>
              <a:ext uri="{FF2B5EF4-FFF2-40B4-BE49-F238E27FC236}">
                <a16:creationId xmlns:a16="http://schemas.microsoft.com/office/drawing/2014/main" id="{87BB8810-D199-9646-94D4-B24ECD14B430}"/>
              </a:ext>
            </a:extLst>
          </p:cNvPr>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a:lvl1pPr>
          </a:lstStyle>
          <a:p>
            <a:endParaRPr lang="pt-BR" altLang="en-BR"/>
          </a:p>
        </p:txBody>
      </p:sp>
      <p:sp>
        <p:nvSpPr>
          <p:cNvPr id="263173" name="Rectangle 5">
            <a:extLst>
              <a:ext uri="{FF2B5EF4-FFF2-40B4-BE49-F238E27FC236}">
                <a16:creationId xmlns:a16="http://schemas.microsoft.com/office/drawing/2014/main" id="{223E85B1-31C4-7866-5888-2BA63FCBA077}"/>
              </a:ext>
            </a:extLst>
          </p:cNvPr>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a:lvl1pPr>
          </a:lstStyle>
          <a:p>
            <a:fld id="{392CC2E3-51EE-C547-8FC4-1BE721F12882}" type="slidenum">
              <a:rPr lang="pt-BR" altLang="en-BR"/>
              <a:pPr/>
              <a:t>‹#›</a:t>
            </a:fld>
            <a:endParaRPr lang="pt-BR" altLang="en-B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AAA50731-A467-45C6-50FE-5D4D24C5B456}"/>
              </a:ext>
            </a:extLst>
          </p:cNvPr>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defTabSz="990600">
              <a:defRPr sz="1300"/>
            </a:lvl1pPr>
          </a:lstStyle>
          <a:p>
            <a:endParaRPr lang="pt-BR" altLang="en-BR"/>
          </a:p>
        </p:txBody>
      </p:sp>
      <p:sp>
        <p:nvSpPr>
          <p:cNvPr id="3075" name="Rectangle 3">
            <a:extLst>
              <a:ext uri="{FF2B5EF4-FFF2-40B4-BE49-F238E27FC236}">
                <a16:creationId xmlns:a16="http://schemas.microsoft.com/office/drawing/2014/main" id="{B5921295-8584-412F-0728-702C6DB95CBB}"/>
              </a:ext>
            </a:extLst>
          </p:cNvPr>
          <p:cNvSpPr>
            <a:spLocks noGrp="1" noChangeArrowheads="1"/>
          </p:cNvSpPr>
          <p:nvPr>
            <p:ph type="dt" idx="1"/>
          </p:nvPr>
        </p:nvSpPr>
        <p:spPr bwMode="auto">
          <a:xfrm>
            <a:off x="4021138"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lvl1pPr algn="r" defTabSz="990600">
              <a:defRPr sz="1300"/>
            </a:lvl1pPr>
          </a:lstStyle>
          <a:p>
            <a:endParaRPr lang="pt-BR" altLang="en-BR"/>
          </a:p>
        </p:txBody>
      </p:sp>
      <p:sp>
        <p:nvSpPr>
          <p:cNvPr id="3076" name="Rectangle 4">
            <a:extLst>
              <a:ext uri="{FF2B5EF4-FFF2-40B4-BE49-F238E27FC236}">
                <a16:creationId xmlns:a16="http://schemas.microsoft.com/office/drawing/2014/main" id="{7C53EA35-85C2-D550-2865-BCD1343005EC}"/>
              </a:ext>
            </a:extLst>
          </p:cNvPr>
          <p:cNvSpPr>
            <a:spLocks noRo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a:extLst>
              <a:ext uri="{FF2B5EF4-FFF2-40B4-BE49-F238E27FC236}">
                <a16:creationId xmlns:a16="http://schemas.microsoft.com/office/drawing/2014/main" id="{C6803211-D4F8-0B06-EABA-F7EFEF71D58E}"/>
              </a:ext>
            </a:extLst>
          </p:cNvPr>
          <p:cNvSpPr>
            <a:spLocks noGrp="1" noChangeArrowheads="1"/>
          </p:cNvSpPr>
          <p:nvPr>
            <p:ph type="body" sz="quarter" idx="3"/>
          </p:nvPr>
        </p:nvSpPr>
        <p:spPr bwMode="auto">
          <a:xfrm>
            <a:off x="709613" y="4860925"/>
            <a:ext cx="5680075" cy="460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t" anchorCtr="0" compatLnSpc="1">
            <a:prstTxWarp prst="textNoShape">
              <a:avLst/>
            </a:prstTxWarp>
          </a:bodyPr>
          <a:lstStyle/>
          <a:p>
            <a:pPr lvl="0"/>
            <a:r>
              <a:rPr lang="pt-BR" altLang="en-BR"/>
              <a:t>Clique para editar os estilos do texto mestre</a:t>
            </a:r>
          </a:p>
          <a:p>
            <a:pPr lvl="1"/>
            <a:r>
              <a:rPr lang="pt-BR" altLang="en-BR"/>
              <a:t>Segundo nível</a:t>
            </a:r>
          </a:p>
          <a:p>
            <a:pPr lvl="2"/>
            <a:r>
              <a:rPr lang="pt-BR" altLang="en-BR"/>
              <a:t>Terceiro nível</a:t>
            </a:r>
          </a:p>
          <a:p>
            <a:pPr lvl="3"/>
            <a:r>
              <a:rPr lang="pt-BR" altLang="en-BR"/>
              <a:t>Quarto nível</a:t>
            </a:r>
          </a:p>
          <a:p>
            <a:pPr lvl="4"/>
            <a:r>
              <a:rPr lang="pt-BR" altLang="en-BR"/>
              <a:t>Quinto nível</a:t>
            </a:r>
          </a:p>
        </p:txBody>
      </p:sp>
      <p:sp>
        <p:nvSpPr>
          <p:cNvPr id="3078" name="Rectangle 6">
            <a:extLst>
              <a:ext uri="{FF2B5EF4-FFF2-40B4-BE49-F238E27FC236}">
                <a16:creationId xmlns:a16="http://schemas.microsoft.com/office/drawing/2014/main" id="{8DD17440-9E47-B8C0-B569-985C36C73CCF}"/>
              </a:ext>
            </a:extLst>
          </p:cNvPr>
          <p:cNvSpPr>
            <a:spLocks noGrp="1" noChangeArrowheads="1"/>
          </p:cNvSpPr>
          <p:nvPr>
            <p:ph type="ftr" sz="quarter" idx="4"/>
          </p:nvPr>
        </p:nvSpPr>
        <p:spPr bwMode="auto">
          <a:xfrm>
            <a:off x="0"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defTabSz="990600">
              <a:defRPr sz="1300"/>
            </a:lvl1pPr>
          </a:lstStyle>
          <a:p>
            <a:endParaRPr lang="pt-BR" altLang="en-BR"/>
          </a:p>
        </p:txBody>
      </p:sp>
      <p:sp>
        <p:nvSpPr>
          <p:cNvPr id="3079" name="Rectangle 7">
            <a:extLst>
              <a:ext uri="{FF2B5EF4-FFF2-40B4-BE49-F238E27FC236}">
                <a16:creationId xmlns:a16="http://schemas.microsoft.com/office/drawing/2014/main" id="{8B134A06-8968-200D-115D-43698A027039}"/>
              </a:ext>
            </a:extLst>
          </p:cNvPr>
          <p:cNvSpPr>
            <a:spLocks noGrp="1" noChangeArrowheads="1"/>
          </p:cNvSpPr>
          <p:nvPr>
            <p:ph type="sldNum" sz="quarter" idx="5"/>
          </p:nvPr>
        </p:nvSpPr>
        <p:spPr bwMode="auto">
          <a:xfrm>
            <a:off x="4021138" y="972185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48" tIns="49524" rIns="99048" bIns="49524" numCol="1" anchor="b" anchorCtr="0" compatLnSpc="1">
            <a:prstTxWarp prst="textNoShape">
              <a:avLst/>
            </a:prstTxWarp>
          </a:bodyPr>
          <a:lstStyle>
            <a:lvl1pPr algn="r" defTabSz="990600">
              <a:defRPr sz="1300"/>
            </a:lvl1pPr>
          </a:lstStyle>
          <a:p>
            <a:fld id="{3081BDB5-5FF9-B942-81C7-41079007E359}" type="slidenum">
              <a:rPr lang="pt-BR" altLang="en-BR"/>
              <a:pPr/>
              <a:t>‹#›</a:t>
            </a:fld>
            <a:endParaRPr lang="pt-BR" altLang="en-B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791BDA9-B3B6-1BFB-3883-2FC99A668B15}"/>
              </a:ext>
            </a:extLst>
          </p:cNvPr>
          <p:cNvSpPr>
            <a:spLocks noGrp="1" noChangeArrowheads="1"/>
          </p:cNvSpPr>
          <p:nvPr>
            <p:ph type="sldNum" sz="quarter" idx="5"/>
          </p:nvPr>
        </p:nvSpPr>
        <p:spPr>
          <a:ln/>
        </p:spPr>
        <p:txBody>
          <a:bodyPr/>
          <a:lstStyle/>
          <a:p>
            <a:fld id="{EEB639AC-92FC-4743-9413-E17E47A6684E}" type="slidenum">
              <a:rPr lang="pt-BR" altLang="en-BR"/>
              <a:pPr/>
              <a:t>1</a:t>
            </a:fld>
            <a:endParaRPr lang="pt-BR" altLang="en-BR"/>
          </a:p>
        </p:txBody>
      </p:sp>
      <p:sp>
        <p:nvSpPr>
          <p:cNvPr id="4098" name="Rectangle 2">
            <a:extLst>
              <a:ext uri="{FF2B5EF4-FFF2-40B4-BE49-F238E27FC236}">
                <a16:creationId xmlns:a16="http://schemas.microsoft.com/office/drawing/2014/main" id="{701A6D32-C90E-AB32-FF69-FB61CE629A64}"/>
              </a:ext>
            </a:extLst>
          </p:cNvPr>
          <p:cNvSpPr>
            <a:spLocks noRot="1" noChangeArrowheads="1" noTextEdit="1"/>
          </p:cNvSpPr>
          <p:nvPr>
            <p:ph type="sldImg"/>
          </p:nvPr>
        </p:nvSpPr>
        <p:spPr>
          <a:xfrm>
            <a:off x="992188" y="768350"/>
            <a:ext cx="5114925" cy="3836988"/>
          </a:xfrm>
          <a:ln/>
        </p:spPr>
      </p:sp>
      <p:sp>
        <p:nvSpPr>
          <p:cNvPr id="4099" name="Rectangle 3">
            <a:extLst>
              <a:ext uri="{FF2B5EF4-FFF2-40B4-BE49-F238E27FC236}">
                <a16:creationId xmlns:a16="http://schemas.microsoft.com/office/drawing/2014/main" id="{8271BEBE-F065-8054-C80D-993FD7EABB35}"/>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2A6A28C-8600-2CB1-43F5-093E60955933}"/>
              </a:ext>
            </a:extLst>
          </p:cNvPr>
          <p:cNvSpPr>
            <a:spLocks noGrp="1" noChangeArrowheads="1"/>
          </p:cNvSpPr>
          <p:nvPr>
            <p:ph type="sldNum" sz="quarter" idx="5"/>
          </p:nvPr>
        </p:nvSpPr>
        <p:spPr>
          <a:ln/>
        </p:spPr>
        <p:txBody>
          <a:bodyPr/>
          <a:lstStyle/>
          <a:p>
            <a:fld id="{C2FA3E39-4B2C-234F-99D0-695DE74226B3}" type="slidenum">
              <a:rPr lang="pt-BR" altLang="en-BR"/>
              <a:pPr/>
              <a:t>10</a:t>
            </a:fld>
            <a:endParaRPr lang="pt-BR" altLang="en-BR"/>
          </a:p>
        </p:txBody>
      </p:sp>
      <p:sp>
        <p:nvSpPr>
          <p:cNvPr id="19458" name="Rectangle 2">
            <a:extLst>
              <a:ext uri="{FF2B5EF4-FFF2-40B4-BE49-F238E27FC236}">
                <a16:creationId xmlns:a16="http://schemas.microsoft.com/office/drawing/2014/main" id="{C3057F24-5A9C-17AB-DAD6-38A1FB3C845F}"/>
              </a:ext>
            </a:extLst>
          </p:cNvPr>
          <p:cNvSpPr>
            <a:spLocks noRot="1" noChangeArrowheads="1" noTextEdit="1"/>
          </p:cNvSpPr>
          <p:nvPr>
            <p:ph type="sldImg"/>
          </p:nvPr>
        </p:nvSpPr>
        <p:spPr>
          <a:xfrm>
            <a:off x="992188" y="768350"/>
            <a:ext cx="5114925" cy="3836988"/>
          </a:xfrm>
          <a:ln/>
        </p:spPr>
      </p:sp>
      <p:sp>
        <p:nvSpPr>
          <p:cNvPr id="19459" name="Rectangle 3">
            <a:extLst>
              <a:ext uri="{FF2B5EF4-FFF2-40B4-BE49-F238E27FC236}">
                <a16:creationId xmlns:a16="http://schemas.microsoft.com/office/drawing/2014/main" id="{F488712E-A30F-6507-3B04-1C18CD7F970E}"/>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15E6B4B-DC64-EA2D-9373-021C9CB616BE}"/>
              </a:ext>
            </a:extLst>
          </p:cNvPr>
          <p:cNvSpPr>
            <a:spLocks noGrp="1" noChangeArrowheads="1"/>
          </p:cNvSpPr>
          <p:nvPr>
            <p:ph type="sldNum" sz="quarter" idx="5"/>
          </p:nvPr>
        </p:nvSpPr>
        <p:spPr>
          <a:ln/>
        </p:spPr>
        <p:txBody>
          <a:bodyPr/>
          <a:lstStyle/>
          <a:p>
            <a:fld id="{DA2586C7-8C7C-6642-92FC-6D14988FAEE4}" type="slidenum">
              <a:rPr lang="pt-BR" altLang="en-BR"/>
              <a:pPr/>
              <a:t>11</a:t>
            </a:fld>
            <a:endParaRPr lang="pt-BR" altLang="en-BR"/>
          </a:p>
        </p:txBody>
      </p:sp>
      <p:sp>
        <p:nvSpPr>
          <p:cNvPr id="237570" name="Rectangle 2">
            <a:extLst>
              <a:ext uri="{FF2B5EF4-FFF2-40B4-BE49-F238E27FC236}">
                <a16:creationId xmlns:a16="http://schemas.microsoft.com/office/drawing/2014/main" id="{764E5967-FD15-709D-9446-77A61925C9D7}"/>
              </a:ext>
            </a:extLst>
          </p:cNvPr>
          <p:cNvSpPr>
            <a:spLocks noRot="1" noChangeArrowheads="1" noTextEdit="1"/>
          </p:cNvSpPr>
          <p:nvPr>
            <p:ph type="sldImg"/>
          </p:nvPr>
        </p:nvSpPr>
        <p:spPr>
          <a:xfrm>
            <a:off x="1047750" y="788988"/>
            <a:ext cx="5054600" cy="3790950"/>
          </a:xfrm>
          <a:ln/>
        </p:spPr>
      </p:sp>
      <p:sp>
        <p:nvSpPr>
          <p:cNvPr id="237571" name="Rectangle 3">
            <a:extLst>
              <a:ext uri="{FF2B5EF4-FFF2-40B4-BE49-F238E27FC236}">
                <a16:creationId xmlns:a16="http://schemas.microsoft.com/office/drawing/2014/main" id="{01FB46AF-E9A9-B0FE-EB9C-863507EB561C}"/>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F36103C1-90CC-1953-DCC5-9C2DB8CEA0D7}"/>
              </a:ext>
            </a:extLst>
          </p:cNvPr>
          <p:cNvSpPr>
            <a:spLocks noGrp="1" noChangeArrowheads="1"/>
          </p:cNvSpPr>
          <p:nvPr>
            <p:ph type="sldNum" sz="quarter" idx="5"/>
          </p:nvPr>
        </p:nvSpPr>
        <p:spPr>
          <a:ln/>
        </p:spPr>
        <p:txBody>
          <a:bodyPr/>
          <a:lstStyle/>
          <a:p>
            <a:fld id="{32B361EF-D440-5F41-997E-4E8E046F4834}" type="slidenum">
              <a:rPr lang="pt-BR" altLang="en-BR"/>
              <a:pPr/>
              <a:t>12</a:t>
            </a:fld>
            <a:endParaRPr lang="pt-BR" altLang="en-BR"/>
          </a:p>
        </p:txBody>
      </p:sp>
      <p:sp>
        <p:nvSpPr>
          <p:cNvPr id="239618" name="Rectangle 2">
            <a:extLst>
              <a:ext uri="{FF2B5EF4-FFF2-40B4-BE49-F238E27FC236}">
                <a16:creationId xmlns:a16="http://schemas.microsoft.com/office/drawing/2014/main" id="{E0F2D90E-6643-94C0-BCFF-088356B3D780}"/>
              </a:ext>
            </a:extLst>
          </p:cNvPr>
          <p:cNvSpPr>
            <a:spLocks noRot="1" noChangeArrowheads="1" noTextEdit="1"/>
          </p:cNvSpPr>
          <p:nvPr>
            <p:ph type="sldImg"/>
          </p:nvPr>
        </p:nvSpPr>
        <p:spPr>
          <a:xfrm>
            <a:off x="1047750" y="788988"/>
            <a:ext cx="5054600" cy="3790950"/>
          </a:xfrm>
          <a:ln/>
        </p:spPr>
      </p:sp>
      <p:sp>
        <p:nvSpPr>
          <p:cNvPr id="239619" name="Rectangle 3">
            <a:extLst>
              <a:ext uri="{FF2B5EF4-FFF2-40B4-BE49-F238E27FC236}">
                <a16:creationId xmlns:a16="http://schemas.microsoft.com/office/drawing/2014/main" id="{E76746C4-898E-7C24-787F-62C2BBE95987}"/>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2F37A74-33C9-78A0-B1FE-641450894AB9}"/>
              </a:ext>
            </a:extLst>
          </p:cNvPr>
          <p:cNvSpPr>
            <a:spLocks noGrp="1" noChangeArrowheads="1"/>
          </p:cNvSpPr>
          <p:nvPr>
            <p:ph type="sldNum" sz="quarter" idx="5"/>
          </p:nvPr>
        </p:nvSpPr>
        <p:spPr>
          <a:ln/>
        </p:spPr>
        <p:txBody>
          <a:bodyPr/>
          <a:lstStyle/>
          <a:p>
            <a:fld id="{6F9473B8-9E6E-F14F-852F-45AACBD351E0}" type="slidenum">
              <a:rPr lang="pt-BR" altLang="en-BR"/>
              <a:pPr/>
              <a:t>13</a:t>
            </a:fld>
            <a:endParaRPr lang="pt-BR" altLang="en-BR"/>
          </a:p>
        </p:txBody>
      </p:sp>
      <p:sp>
        <p:nvSpPr>
          <p:cNvPr id="241666" name="Rectangle 2">
            <a:extLst>
              <a:ext uri="{FF2B5EF4-FFF2-40B4-BE49-F238E27FC236}">
                <a16:creationId xmlns:a16="http://schemas.microsoft.com/office/drawing/2014/main" id="{9D0E945A-C925-1EFC-1017-B7318C9429F5}"/>
              </a:ext>
            </a:extLst>
          </p:cNvPr>
          <p:cNvSpPr>
            <a:spLocks noRot="1" noChangeArrowheads="1" noTextEdit="1"/>
          </p:cNvSpPr>
          <p:nvPr>
            <p:ph type="sldImg"/>
          </p:nvPr>
        </p:nvSpPr>
        <p:spPr>
          <a:xfrm>
            <a:off x="1047750" y="788988"/>
            <a:ext cx="5054600" cy="3790950"/>
          </a:xfrm>
          <a:ln/>
        </p:spPr>
      </p:sp>
      <p:sp>
        <p:nvSpPr>
          <p:cNvPr id="241667" name="Rectangle 3">
            <a:extLst>
              <a:ext uri="{FF2B5EF4-FFF2-40B4-BE49-F238E27FC236}">
                <a16:creationId xmlns:a16="http://schemas.microsoft.com/office/drawing/2014/main" id="{3E759076-1F33-AA24-5C23-DF0232C72312}"/>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AA6FA15-B4D5-BCAC-DAFC-5D82CB44CB06}"/>
              </a:ext>
            </a:extLst>
          </p:cNvPr>
          <p:cNvSpPr>
            <a:spLocks noGrp="1" noChangeArrowheads="1"/>
          </p:cNvSpPr>
          <p:nvPr>
            <p:ph type="sldNum" sz="quarter" idx="5"/>
          </p:nvPr>
        </p:nvSpPr>
        <p:spPr>
          <a:ln/>
        </p:spPr>
        <p:txBody>
          <a:bodyPr/>
          <a:lstStyle/>
          <a:p>
            <a:fld id="{9D210B80-D82E-0746-90A9-67D828B70290}" type="slidenum">
              <a:rPr lang="pt-BR" altLang="en-BR"/>
              <a:pPr/>
              <a:t>14</a:t>
            </a:fld>
            <a:endParaRPr lang="pt-BR" altLang="en-BR"/>
          </a:p>
        </p:txBody>
      </p:sp>
      <p:sp>
        <p:nvSpPr>
          <p:cNvPr id="243714" name="Rectangle 2">
            <a:extLst>
              <a:ext uri="{FF2B5EF4-FFF2-40B4-BE49-F238E27FC236}">
                <a16:creationId xmlns:a16="http://schemas.microsoft.com/office/drawing/2014/main" id="{6A6E0105-F7A3-7EFF-DF02-63F8CFE3BE7C}"/>
              </a:ext>
            </a:extLst>
          </p:cNvPr>
          <p:cNvSpPr>
            <a:spLocks noRot="1" noChangeArrowheads="1" noTextEdit="1"/>
          </p:cNvSpPr>
          <p:nvPr>
            <p:ph type="sldImg"/>
          </p:nvPr>
        </p:nvSpPr>
        <p:spPr>
          <a:xfrm>
            <a:off x="1047750" y="788988"/>
            <a:ext cx="5054600" cy="3790950"/>
          </a:xfrm>
          <a:ln/>
        </p:spPr>
      </p:sp>
      <p:sp>
        <p:nvSpPr>
          <p:cNvPr id="243715" name="Rectangle 3">
            <a:extLst>
              <a:ext uri="{FF2B5EF4-FFF2-40B4-BE49-F238E27FC236}">
                <a16:creationId xmlns:a16="http://schemas.microsoft.com/office/drawing/2014/main" id="{51753E6B-285E-FC49-339A-6CC86B63C156}"/>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9E158FE-2B7B-A14C-2377-486D4D0007D0}"/>
              </a:ext>
            </a:extLst>
          </p:cNvPr>
          <p:cNvSpPr>
            <a:spLocks noGrp="1" noChangeArrowheads="1"/>
          </p:cNvSpPr>
          <p:nvPr>
            <p:ph type="sldNum" sz="quarter" idx="5"/>
          </p:nvPr>
        </p:nvSpPr>
        <p:spPr>
          <a:ln/>
        </p:spPr>
        <p:txBody>
          <a:bodyPr/>
          <a:lstStyle/>
          <a:p>
            <a:fld id="{9937B3F9-88E2-A24D-A8BD-9E071C35FA68}" type="slidenum">
              <a:rPr lang="pt-BR" altLang="en-BR"/>
              <a:pPr/>
              <a:t>15</a:t>
            </a:fld>
            <a:endParaRPr lang="pt-BR" altLang="en-BR"/>
          </a:p>
        </p:txBody>
      </p:sp>
      <p:sp>
        <p:nvSpPr>
          <p:cNvPr id="245762" name="Rectangle 2">
            <a:extLst>
              <a:ext uri="{FF2B5EF4-FFF2-40B4-BE49-F238E27FC236}">
                <a16:creationId xmlns:a16="http://schemas.microsoft.com/office/drawing/2014/main" id="{B9D46D92-79E9-B039-9C27-50F54D937F48}"/>
              </a:ext>
            </a:extLst>
          </p:cNvPr>
          <p:cNvSpPr>
            <a:spLocks noRot="1" noChangeArrowheads="1" noTextEdit="1"/>
          </p:cNvSpPr>
          <p:nvPr>
            <p:ph type="sldImg"/>
          </p:nvPr>
        </p:nvSpPr>
        <p:spPr>
          <a:xfrm>
            <a:off x="1047750" y="788988"/>
            <a:ext cx="5054600" cy="3790950"/>
          </a:xfrm>
          <a:ln/>
        </p:spPr>
      </p:sp>
      <p:sp>
        <p:nvSpPr>
          <p:cNvPr id="245763" name="Rectangle 3">
            <a:extLst>
              <a:ext uri="{FF2B5EF4-FFF2-40B4-BE49-F238E27FC236}">
                <a16:creationId xmlns:a16="http://schemas.microsoft.com/office/drawing/2014/main" id="{AFF0CC0B-D09C-765E-AA6D-A94CADF1B190}"/>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3086156-691D-CCDE-3C7C-7DED219EACD7}"/>
              </a:ext>
            </a:extLst>
          </p:cNvPr>
          <p:cNvSpPr>
            <a:spLocks noGrp="1" noChangeArrowheads="1"/>
          </p:cNvSpPr>
          <p:nvPr>
            <p:ph type="sldNum" sz="quarter" idx="5"/>
          </p:nvPr>
        </p:nvSpPr>
        <p:spPr>
          <a:ln/>
        </p:spPr>
        <p:txBody>
          <a:bodyPr/>
          <a:lstStyle/>
          <a:p>
            <a:fld id="{C506C603-2AEA-8F47-9AA4-1A23EA341BB8}" type="slidenum">
              <a:rPr lang="pt-BR" altLang="en-BR"/>
              <a:pPr/>
              <a:t>16</a:t>
            </a:fld>
            <a:endParaRPr lang="pt-BR" altLang="en-BR"/>
          </a:p>
        </p:txBody>
      </p:sp>
      <p:sp>
        <p:nvSpPr>
          <p:cNvPr id="247810" name="Rectangle 2">
            <a:extLst>
              <a:ext uri="{FF2B5EF4-FFF2-40B4-BE49-F238E27FC236}">
                <a16:creationId xmlns:a16="http://schemas.microsoft.com/office/drawing/2014/main" id="{E4456B6D-5B23-5F56-DE93-8EBC2983094A}"/>
              </a:ext>
            </a:extLst>
          </p:cNvPr>
          <p:cNvSpPr>
            <a:spLocks noRot="1" noChangeArrowheads="1" noTextEdit="1"/>
          </p:cNvSpPr>
          <p:nvPr>
            <p:ph type="sldImg"/>
          </p:nvPr>
        </p:nvSpPr>
        <p:spPr>
          <a:xfrm>
            <a:off x="1047750" y="788988"/>
            <a:ext cx="5054600" cy="3790950"/>
          </a:xfrm>
          <a:ln/>
        </p:spPr>
      </p:sp>
      <p:sp>
        <p:nvSpPr>
          <p:cNvPr id="247811" name="Rectangle 3">
            <a:extLst>
              <a:ext uri="{FF2B5EF4-FFF2-40B4-BE49-F238E27FC236}">
                <a16:creationId xmlns:a16="http://schemas.microsoft.com/office/drawing/2014/main" id="{0D56FD93-2276-7470-66F7-9EC5E01E0847}"/>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565AFE3-19A4-5CAD-1777-D0444725ECFB}"/>
              </a:ext>
            </a:extLst>
          </p:cNvPr>
          <p:cNvSpPr>
            <a:spLocks noGrp="1" noChangeArrowheads="1"/>
          </p:cNvSpPr>
          <p:nvPr>
            <p:ph type="sldNum" sz="quarter" idx="5"/>
          </p:nvPr>
        </p:nvSpPr>
        <p:spPr>
          <a:ln/>
        </p:spPr>
        <p:txBody>
          <a:bodyPr/>
          <a:lstStyle/>
          <a:p>
            <a:fld id="{C1CFA6E9-001C-904B-A2EB-320AAAD083DF}" type="slidenum">
              <a:rPr lang="pt-BR" altLang="en-BR"/>
              <a:pPr/>
              <a:t>17</a:t>
            </a:fld>
            <a:endParaRPr lang="pt-BR" altLang="en-BR"/>
          </a:p>
        </p:txBody>
      </p:sp>
      <p:sp>
        <p:nvSpPr>
          <p:cNvPr id="251906" name="Rectangle 2">
            <a:extLst>
              <a:ext uri="{FF2B5EF4-FFF2-40B4-BE49-F238E27FC236}">
                <a16:creationId xmlns:a16="http://schemas.microsoft.com/office/drawing/2014/main" id="{DD4FF0A6-CF80-A9CB-CEB5-8607E6D9DFB2}"/>
              </a:ext>
            </a:extLst>
          </p:cNvPr>
          <p:cNvSpPr>
            <a:spLocks noRot="1" noChangeArrowheads="1" noTextEdit="1"/>
          </p:cNvSpPr>
          <p:nvPr>
            <p:ph type="sldImg"/>
          </p:nvPr>
        </p:nvSpPr>
        <p:spPr>
          <a:xfrm>
            <a:off x="1047750" y="788988"/>
            <a:ext cx="5054600" cy="3790950"/>
          </a:xfrm>
          <a:ln/>
        </p:spPr>
      </p:sp>
      <p:sp>
        <p:nvSpPr>
          <p:cNvPr id="251907" name="Rectangle 3">
            <a:extLst>
              <a:ext uri="{FF2B5EF4-FFF2-40B4-BE49-F238E27FC236}">
                <a16:creationId xmlns:a16="http://schemas.microsoft.com/office/drawing/2014/main" id="{B91C1506-042E-58AB-78E6-681F12A5E551}"/>
              </a:ext>
            </a:extLst>
          </p:cNvPr>
          <p:cNvSpPr>
            <a:spLocks noGrp="1" noChangeArrowheads="1"/>
          </p:cNvSpPr>
          <p:nvPr>
            <p:ph type="body" idx="1"/>
          </p:nvPr>
        </p:nvSpPr>
        <p:spPr>
          <a:xfrm>
            <a:off x="973138" y="4897438"/>
            <a:ext cx="5197475" cy="4583112"/>
          </a:xfrm>
        </p:spPr>
        <p:txBody>
          <a:bodyPr/>
          <a:lstStyle/>
          <a:p>
            <a:endParaRPr lang="en-BR" altLang="en-B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EBA5B5B-405B-27E1-2BFB-D89C393847FD}"/>
              </a:ext>
            </a:extLst>
          </p:cNvPr>
          <p:cNvSpPr>
            <a:spLocks noGrp="1" noChangeArrowheads="1"/>
          </p:cNvSpPr>
          <p:nvPr>
            <p:ph type="sldNum" sz="quarter" idx="5"/>
          </p:nvPr>
        </p:nvSpPr>
        <p:spPr>
          <a:ln/>
        </p:spPr>
        <p:txBody>
          <a:bodyPr/>
          <a:lstStyle/>
          <a:p>
            <a:fld id="{9D2D9C4D-36C4-CC49-A5D3-9A9D59910309}" type="slidenum">
              <a:rPr lang="pt-BR" altLang="en-BR"/>
              <a:pPr/>
              <a:t>18</a:t>
            </a:fld>
            <a:endParaRPr lang="pt-BR" altLang="en-BR"/>
          </a:p>
        </p:txBody>
      </p:sp>
      <p:sp>
        <p:nvSpPr>
          <p:cNvPr id="262146" name="Rectangle 2">
            <a:extLst>
              <a:ext uri="{FF2B5EF4-FFF2-40B4-BE49-F238E27FC236}">
                <a16:creationId xmlns:a16="http://schemas.microsoft.com/office/drawing/2014/main" id="{70C67BC7-7F86-2575-B627-3F299C2DACC3}"/>
              </a:ext>
            </a:extLst>
          </p:cNvPr>
          <p:cNvSpPr>
            <a:spLocks noRot="1" noChangeArrowheads="1" noTextEdit="1"/>
          </p:cNvSpPr>
          <p:nvPr>
            <p:ph type="sldImg"/>
          </p:nvPr>
        </p:nvSpPr>
        <p:spPr>
          <a:xfrm>
            <a:off x="1050925" y="788988"/>
            <a:ext cx="5062538" cy="3797300"/>
          </a:xfrm>
          <a:ln/>
        </p:spPr>
      </p:sp>
      <p:sp>
        <p:nvSpPr>
          <p:cNvPr id="262147" name="Rectangle 3">
            <a:extLst>
              <a:ext uri="{FF2B5EF4-FFF2-40B4-BE49-F238E27FC236}">
                <a16:creationId xmlns:a16="http://schemas.microsoft.com/office/drawing/2014/main" id="{63B754E4-EEE8-5790-F9C6-B6B1050B0351}"/>
              </a:ext>
            </a:extLst>
          </p:cNvPr>
          <p:cNvSpPr>
            <a:spLocks noGrp="1" noChangeArrowheads="1"/>
          </p:cNvSpPr>
          <p:nvPr>
            <p:ph type="body" idx="1"/>
          </p:nvPr>
        </p:nvSpPr>
        <p:spPr>
          <a:xfrm>
            <a:off x="965200" y="4899025"/>
            <a:ext cx="5148263" cy="4587875"/>
          </a:xfrm>
        </p:spPr>
        <p:txBody>
          <a:bodyPr/>
          <a:lstStyle/>
          <a:p>
            <a:r>
              <a:rPr lang="de-DE" altLang="en-BR"/>
              <a:t>All traditional and IT applications are intergrated into one card - only one card allows to access all applications.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8F412A1-961E-FE65-BE59-D74E0520569C}"/>
              </a:ext>
            </a:extLst>
          </p:cNvPr>
          <p:cNvSpPr>
            <a:spLocks noGrp="1" noChangeArrowheads="1"/>
          </p:cNvSpPr>
          <p:nvPr>
            <p:ph type="sldNum" sz="quarter" idx="5"/>
          </p:nvPr>
        </p:nvSpPr>
        <p:spPr>
          <a:ln/>
        </p:spPr>
        <p:txBody>
          <a:bodyPr/>
          <a:lstStyle/>
          <a:p>
            <a:fld id="{640609B1-54B4-6C4E-A3CA-E6D8DDB34CC8}" type="slidenum">
              <a:rPr lang="pt-BR" altLang="en-BR"/>
              <a:pPr/>
              <a:t>19</a:t>
            </a:fld>
            <a:endParaRPr lang="pt-BR" altLang="en-BR"/>
          </a:p>
        </p:txBody>
      </p:sp>
      <p:sp>
        <p:nvSpPr>
          <p:cNvPr id="272386" name="Rectangle 2">
            <a:extLst>
              <a:ext uri="{FF2B5EF4-FFF2-40B4-BE49-F238E27FC236}">
                <a16:creationId xmlns:a16="http://schemas.microsoft.com/office/drawing/2014/main" id="{56516E4A-A042-0062-129E-66A433444FCD}"/>
              </a:ext>
            </a:extLst>
          </p:cNvPr>
          <p:cNvSpPr>
            <a:spLocks noRot="1" noChangeArrowheads="1" noTextEdit="1"/>
          </p:cNvSpPr>
          <p:nvPr>
            <p:ph type="sldImg"/>
          </p:nvPr>
        </p:nvSpPr>
        <p:spPr>
          <a:xfrm>
            <a:off x="992188" y="768350"/>
            <a:ext cx="5116512" cy="3836988"/>
          </a:xfrm>
          <a:ln/>
        </p:spPr>
      </p:sp>
      <p:sp>
        <p:nvSpPr>
          <p:cNvPr id="272387" name="Rectangle 3">
            <a:extLst>
              <a:ext uri="{FF2B5EF4-FFF2-40B4-BE49-F238E27FC236}">
                <a16:creationId xmlns:a16="http://schemas.microsoft.com/office/drawing/2014/main" id="{0E43B705-DF89-D316-8240-CE6B2B1B2044}"/>
              </a:ext>
            </a:extLst>
          </p:cNvPr>
          <p:cNvSpPr>
            <a:spLocks noGrp="1" noChangeArrowheads="1"/>
          </p:cNvSpPr>
          <p:nvPr>
            <p:ph type="body" idx="1"/>
          </p:nvPr>
        </p:nvSpPr>
        <p:spPr>
          <a:xfrm>
            <a:off x="946150" y="4862513"/>
            <a:ext cx="5207000" cy="4603750"/>
          </a:xfrm>
        </p:spPr>
        <p:txBody>
          <a:bodyPr/>
          <a:lstStyle/>
          <a:p>
            <a:endParaRPr lang="en-BR" altLang="en-B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E37C56F-CC9F-7E7D-8517-462749A16EA5}"/>
              </a:ext>
            </a:extLst>
          </p:cNvPr>
          <p:cNvSpPr>
            <a:spLocks noGrp="1" noChangeArrowheads="1"/>
          </p:cNvSpPr>
          <p:nvPr>
            <p:ph type="sldNum" sz="quarter" idx="5"/>
          </p:nvPr>
        </p:nvSpPr>
        <p:spPr>
          <a:ln/>
        </p:spPr>
        <p:txBody>
          <a:bodyPr/>
          <a:lstStyle/>
          <a:p>
            <a:fld id="{A92C3A03-CF9A-274E-B4F9-6038889D591C}" type="slidenum">
              <a:rPr lang="pt-BR" altLang="en-BR"/>
              <a:pPr/>
              <a:t>2</a:t>
            </a:fld>
            <a:endParaRPr lang="pt-BR" altLang="en-BR"/>
          </a:p>
        </p:txBody>
      </p:sp>
      <p:sp>
        <p:nvSpPr>
          <p:cNvPr id="7170" name="Rectangle 2">
            <a:extLst>
              <a:ext uri="{FF2B5EF4-FFF2-40B4-BE49-F238E27FC236}">
                <a16:creationId xmlns:a16="http://schemas.microsoft.com/office/drawing/2014/main" id="{9EA8A984-08DA-5D0A-3177-0D5579E9A58F}"/>
              </a:ext>
            </a:extLst>
          </p:cNvPr>
          <p:cNvSpPr>
            <a:spLocks noRot="1" noChangeArrowheads="1" noTextEdit="1"/>
          </p:cNvSpPr>
          <p:nvPr>
            <p:ph type="sldImg"/>
          </p:nvPr>
        </p:nvSpPr>
        <p:spPr>
          <a:xfrm>
            <a:off x="992188" y="768350"/>
            <a:ext cx="5114925" cy="3836988"/>
          </a:xfrm>
          <a:ln/>
        </p:spPr>
      </p:sp>
      <p:sp>
        <p:nvSpPr>
          <p:cNvPr id="7171" name="Rectangle 3">
            <a:extLst>
              <a:ext uri="{FF2B5EF4-FFF2-40B4-BE49-F238E27FC236}">
                <a16:creationId xmlns:a16="http://schemas.microsoft.com/office/drawing/2014/main" id="{49ACF90C-C4DA-0A6D-014A-7AD1E2E0F3E1}"/>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703F933C-C1EF-1F3B-6165-3AB15B1DDFC2}"/>
              </a:ext>
            </a:extLst>
          </p:cNvPr>
          <p:cNvSpPr>
            <a:spLocks noGrp="1" noChangeArrowheads="1"/>
          </p:cNvSpPr>
          <p:nvPr>
            <p:ph type="sldNum" sz="quarter" idx="5"/>
          </p:nvPr>
        </p:nvSpPr>
        <p:spPr>
          <a:ln/>
        </p:spPr>
        <p:txBody>
          <a:bodyPr/>
          <a:lstStyle/>
          <a:p>
            <a:fld id="{96297E17-4C3D-E84A-8456-3C0358F3CF8D}" type="slidenum">
              <a:rPr lang="pt-BR" altLang="en-BR"/>
              <a:pPr/>
              <a:t>20</a:t>
            </a:fld>
            <a:endParaRPr lang="pt-BR" altLang="en-BR"/>
          </a:p>
        </p:txBody>
      </p:sp>
      <p:sp>
        <p:nvSpPr>
          <p:cNvPr id="21506" name="Rectangle 2">
            <a:extLst>
              <a:ext uri="{FF2B5EF4-FFF2-40B4-BE49-F238E27FC236}">
                <a16:creationId xmlns:a16="http://schemas.microsoft.com/office/drawing/2014/main" id="{683726FD-0298-8016-9CAA-A5EE20908661}"/>
              </a:ext>
            </a:extLst>
          </p:cNvPr>
          <p:cNvSpPr>
            <a:spLocks noRot="1" noChangeArrowheads="1" noTextEdit="1"/>
          </p:cNvSpPr>
          <p:nvPr>
            <p:ph type="sldImg"/>
          </p:nvPr>
        </p:nvSpPr>
        <p:spPr>
          <a:xfrm>
            <a:off x="992188" y="768350"/>
            <a:ext cx="5114925" cy="3836988"/>
          </a:xfrm>
          <a:ln/>
        </p:spPr>
      </p:sp>
      <p:sp>
        <p:nvSpPr>
          <p:cNvPr id="21507" name="Rectangle 3">
            <a:extLst>
              <a:ext uri="{FF2B5EF4-FFF2-40B4-BE49-F238E27FC236}">
                <a16:creationId xmlns:a16="http://schemas.microsoft.com/office/drawing/2014/main" id="{CBA96BD6-1582-D6BC-8E66-74C199E012EA}"/>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86BDBBA-7D7E-C6E7-F9E7-FF5C243F4011}"/>
              </a:ext>
            </a:extLst>
          </p:cNvPr>
          <p:cNvSpPr>
            <a:spLocks noGrp="1" noChangeArrowheads="1"/>
          </p:cNvSpPr>
          <p:nvPr>
            <p:ph type="sldNum" sz="quarter" idx="5"/>
          </p:nvPr>
        </p:nvSpPr>
        <p:spPr>
          <a:ln/>
        </p:spPr>
        <p:txBody>
          <a:bodyPr/>
          <a:lstStyle/>
          <a:p>
            <a:fld id="{F3ACE385-AA46-704D-B7F8-EC2DD55873E5}" type="slidenum">
              <a:rPr lang="pt-BR" altLang="en-BR"/>
              <a:pPr/>
              <a:t>21</a:t>
            </a:fld>
            <a:endParaRPr lang="pt-BR" altLang="en-BR"/>
          </a:p>
        </p:txBody>
      </p:sp>
      <p:sp>
        <p:nvSpPr>
          <p:cNvPr id="25602" name="Rectangle 2">
            <a:extLst>
              <a:ext uri="{FF2B5EF4-FFF2-40B4-BE49-F238E27FC236}">
                <a16:creationId xmlns:a16="http://schemas.microsoft.com/office/drawing/2014/main" id="{5B6949FB-6439-714D-EB1A-514A89356C99}"/>
              </a:ext>
            </a:extLst>
          </p:cNvPr>
          <p:cNvSpPr>
            <a:spLocks noRot="1" noChangeArrowheads="1" noTextEdit="1"/>
          </p:cNvSpPr>
          <p:nvPr>
            <p:ph type="sldImg"/>
          </p:nvPr>
        </p:nvSpPr>
        <p:spPr>
          <a:xfrm>
            <a:off x="992188" y="768350"/>
            <a:ext cx="5114925" cy="3836988"/>
          </a:xfrm>
          <a:ln/>
        </p:spPr>
      </p:sp>
      <p:sp>
        <p:nvSpPr>
          <p:cNvPr id="25603" name="Rectangle 3">
            <a:extLst>
              <a:ext uri="{FF2B5EF4-FFF2-40B4-BE49-F238E27FC236}">
                <a16:creationId xmlns:a16="http://schemas.microsoft.com/office/drawing/2014/main" id="{9F5F5311-EFF9-CB57-FBB3-617F490519AF}"/>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38DD312-C930-5FAC-F177-96841734B19C}"/>
              </a:ext>
            </a:extLst>
          </p:cNvPr>
          <p:cNvSpPr>
            <a:spLocks noGrp="1" noChangeArrowheads="1"/>
          </p:cNvSpPr>
          <p:nvPr>
            <p:ph type="sldNum" sz="quarter" idx="5"/>
          </p:nvPr>
        </p:nvSpPr>
        <p:spPr>
          <a:ln/>
        </p:spPr>
        <p:txBody>
          <a:bodyPr/>
          <a:lstStyle/>
          <a:p>
            <a:fld id="{A379FB6D-E4DF-1546-99D2-0EAE3B0A40F7}" type="slidenum">
              <a:rPr lang="pt-BR" altLang="en-BR"/>
              <a:pPr/>
              <a:t>22</a:t>
            </a:fld>
            <a:endParaRPr lang="pt-BR" altLang="en-BR"/>
          </a:p>
        </p:txBody>
      </p:sp>
      <p:sp>
        <p:nvSpPr>
          <p:cNvPr id="27650" name="Rectangle 2">
            <a:extLst>
              <a:ext uri="{FF2B5EF4-FFF2-40B4-BE49-F238E27FC236}">
                <a16:creationId xmlns:a16="http://schemas.microsoft.com/office/drawing/2014/main" id="{ED38E257-0298-C4AD-9BF5-8DF82FA3ACFF}"/>
              </a:ext>
            </a:extLst>
          </p:cNvPr>
          <p:cNvSpPr>
            <a:spLocks noRot="1" noChangeArrowheads="1" noTextEdit="1"/>
          </p:cNvSpPr>
          <p:nvPr>
            <p:ph type="sldImg"/>
          </p:nvPr>
        </p:nvSpPr>
        <p:spPr>
          <a:xfrm>
            <a:off x="992188" y="768350"/>
            <a:ext cx="5114925" cy="3836988"/>
          </a:xfrm>
          <a:ln/>
        </p:spPr>
      </p:sp>
      <p:sp>
        <p:nvSpPr>
          <p:cNvPr id="27651" name="Rectangle 3">
            <a:extLst>
              <a:ext uri="{FF2B5EF4-FFF2-40B4-BE49-F238E27FC236}">
                <a16:creationId xmlns:a16="http://schemas.microsoft.com/office/drawing/2014/main" id="{7B8444A3-2644-DC70-1D27-31EFF7FEAFB5}"/>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F64B20E-9D88-50AD-7D37-006CCA6BD3F3}"/>
              </a:ext>
            </a:extLst>
          </p:cNvPr>
          <p:cNvSpPr>
            <a:spLocks noGrp="1" noChangeArrowheads="1"/>
          </p:cNvSpPr>
          <p:nvPr>
            <p:ph type="sldNum" sz="quarter" idx="5"/>
          </p:nvPr>
        </p:nvSpPr>
        <p:spPr>
          <a:ln/>
        </p:spPr>
        <p:txBody>
          <a:bodyPr/>
          <a:lstStyle/>
          <a:p>
            <a:fld id="{D9505BAF-FD3E-D445-A8A3-2E60363FA6AF}" type="slidenum">
              <a:rPr lang="pt-BR" altLang="en-BR"/>
              <a:pPr/>
              <a:t>23</a:t>
            </a:fld>
            <a:endParaRPr lang="pt-BR" altLang="en-BR"/>
          </a:p>
        </p:txBody>
      </p:sp>
      <p:sp>
        <p:nvSpPr>
          <p:cNvPr id="29698" name="Rectangle 2">
            <a:extLst>
              <a:ext uri="{FF2B5EF4-FFF2-40B4-BE49-F238E27FC236}">
                <a16:creationId xmlns:a16="http://schemas.microsoft.com/office/drawing/2014/main" id="{801B608D-F868-F718-3B7B-1AE7DD006C61}"/>
              </a:ext>
            </a:extLst>
          </p:cNvPr>
          <p:cNvSpPr>
            <a:spLocks noRot="1" noChangeArrowheads="1" noTextEdit="1"/>
          </p:cNvSpPr>
          <p:nvPr>
            <p:ph type="sldImg"/>
          </p:nvPr>
        </p:nvSpPr>
        <p:spPr>
          <a:xfrm>
            <a:off x="992188" y="768350"/>
            <a:ext cx="5114925" cy="3836988"/>
          </a:xfrm>
          <a:ln/>
        </p:spPr>
      </p:sp>
      <p:sp>
        <p:nvSpPr>
          <p:cNvPr id="29699" name="Rectangle 3">
            <a:extLst>
              <a:ext uri="{FF2B5EF4-FFF2-40B4-BE49-F238E27FC236}">
                <a16:creationId xmlns:a16="http://schemas.microsoft.com/office/drawing/2014/main" id="{05A5C3B3-3C68-6589-D168-C18AB0C99F99}"/>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AFA8007-C31F-8403-5063-F2FABFD56FF3}"/>
              </a:ext>
            </a:extLst>
          </p:cNvPr>
          <p:cNvSpPr>
            <a:spLocks noGrp="1" noChangeArrowheads="1"/>
          </p:cNvSpPr>
          <p:nvPr>
            <p:ph type="sldNum" sz="quarter" idx="5"/>
          </p:nvPr>
        </p:nvSpPr>
        <p:spPr>
          <a:ln/>
        </p:spPr>
        <p:txBody>
          <a:bodyPr/>
          <a:lstStyle/>
          <a:p>
            <a:fld id="{E4EABBA4-1E9A-AB44-8DB1-D222A9F47D8C}" type="slidenum">
              <a:rPr lang="pt-BR" altLang="en-BR"/>
              <a:pPr/>
              <a:t>24</a:t>
            </a:fld>
            <a:endParaRPr lang="pt-BR" altLang="en-BR"/>
          </a:p>
        </p:txBody>
      </p:sp>
      <p:sp>
        <p:nvSpPr>
          <p:cNvPr id="31746" name="Rectangle 2">
            <a:extLst>
              <a:ext uri="{FF2B5EF4-FFF2-40B4-BE49-F238E27FC236}">
                <a16:creationId xmlns:a16="http://schemas.microsoft.com/office/drawing/2014/main" id="{BA9B4CDF-F5CB-4DD5-F6BF-97CD597711C1}"/>
              </a:ext>
            </a:extLst>
          </p:cNvPr>
          <p:cNvSpPr>
            <a:spLocks noRot="1" noChangeArrowheads="1" noTextEdit="1"/>
          </p:cNvSpPr>
          <p:nvPr>
            <p:ph type="sldImg"/>
          </p:nvPr>
        </p:nvSpPr>
        <p:spPr>
          <a:xfrm>
            <a:off x="992188" y="768350"/>
            <a:ext cx="5114925" cy="3836988"/>
          </a:xfrm>
          <a:ln/>
        </p:spPr>
      </p:sp>
      <p:sp>
        <p:nvSpPr>
          <p:cNvPr id="31747" name="Rectangle 3">
            <a:extLst>
              <a:ext uri="{FF2B5EF4-FFF2-40B4-BE49-F238E27FC236}">
                <a16:creationId xmlns:a16="http://schemas.microsoft.com/office/drawing/2014/main" id="{AAD88949-9E70-4F1A-D7D0-6FF0EBDC5BD9}"/>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AB8754C-39B2-60CA-B106-C23F4BCA51A9}"/>
              </a:ext>
            </a:extLst>
          </p:cNvPr>
          <p:cNvSpPr>
            <a:spLocks noGrp="1" noChangeArrowheads="1"/>
          </p:cNvSpPr>
          <p:nvPr>
            <p:ph type="sldNum" sz="quarter" idx="5"/>
          </p:nvPr>
        </p:nvSpPr>
        <p:spPr>
          <a:ln/>
        </p:spPr>
        <p:txBody>
          <a:bodyPr/>
          <a:lstStyle/>
          <a:p>
            <a:fld id="{730FD657-A5F6-3748-B50F-A65C377C290B}" type="slidenum">
              <a:rPr lang="pt-BR" altLang="en-BR"/>
              <a:pPr/>
              <a:t>25</a:t>
            </a:fld>
            <a:endParaRPr lang="pt-BR" altLang="en-BR"/>
          </a:p>
        </p:txBody>
      </p:sp>
      <p:sp>
        <p:nvSpPr>
          <p:cNvPr id="33794" name="Rectangle 2">
            <a:extLst>
              <a:ext uri="{FF2B5EF4-FFF2-40B4-BE49-F238E27FC236}">
                <a16:creationId xmlns:a16="http://schemas.microsoft.com/office/drawing/2014/main" id="{D8150BE4-AE3C-84AC-79DD-CC6DB128454D}"/>
              </a:ext>
            </a:extLst>
          </p:cNvPr>
          <p:cNvSpPr>
            <a:spLocks noRot="1" noChangeArrowheads="1" noTextEdit="1"/>
          </p:cNvSpPr>
          <p:nvPr>
            <p:ph type="sldImg"/>
          </p:nvPr>
        </p:nvSpPr>
        <p:spPr>
          <a:xfrm>
            <a:off x="992188" y="768350"/>
            <a:ext cx="5114925" cy="3836988"/>
          </a:xfrm>
          <a:ln/>
        </p:spPr>
      </p:sp>
      <p:sp>
        <p:nvSpPr>
          <p:cNvPr id="33795" name="Rectangle 3">
            <a:extLst>
              <a:ext uri="{FF2B5EF4-FFF2-40B4-BE49-F238E27FC236}">
                <a16:creationId xmlns:a16="http://schemas.microsoft.com/office/drawing/2014/main" id="{3166B772-73DD-22E2-23C1-479B5CD8C142}"/>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7197C09F-9F0C-790D-4D88-BA7898D809DD}"/>
              </a:ext>
            </a:extLst>
          </p:cNvPr>
          <p:cNvSpPr>
            <a:spLocks noGrp="1" noChangeArrowheads="1"/>
          </p:cNvSpPr>
          <p:nvPr>
            <p:ph type="sldNum" sz="quarter" idx="5"/>
          </p:nvPr>
        </p:nvSpPr>
        <p:spPr>
          <a:ln/>
        </p:spPr>
        <p:txBody>
          <a:bodyPr/>
          <a:lstStyle/>
          <a:p>
            <a:fld id="{867AFF72-7AE6-1847-897C-6A3F5EB770A9}" type="slidenum">
              <a:rPr lang="pt-BR" altLang="en-BR"/>
              <a:pPr/>
              <a:t>26</a:t>
            </a:fld>
            <a:endParaRPr lang="pt-BR" altLang="en-BR"/>
          </a:p>
        </p:txBody>
      </p:sp>
      <p:sp>
        <p:nvSpPr>
          <p:cNvPr id="35842" name="Rectangle 2">
            <a:extLst>
              <a:ext uri="{FF2B5EF4-FFF2-40B4-BE49-F238E27FC236}">
                <a16:creationId xmlns:a16="http://schemas.microsoft.com/office/drawing/2014/main" id="{C1FD9474-1F3A-11F8-384D-DB52583995D1}"/>
              </a:ext>
            </a:extLst>
          </p:cNvPr>
          <p:cNvSpPr>
            <a:spLocks noRot="1" noChangeArrowheads="1" noTextEdit="1"/>
          </p:cNvSpPr>
          <p:nvPr>
            <p:ph type="sldImg"/>
          </p:nvPr>
        </p:nvSpPr>
        <p:spPr>
          <a:xfrm>
            <a:off x="992188" y="768350"/>
            <a:ext cx="5114925" cy="3836988"/>
          </a:xfrm>
          <a:ln/>
        </p:spPr>
      </p:sp>
      <p:sp>
        <p:nvSpPr>
          <p:cNvPr id="35843" name="Rectangle 3">
            <a:extLst>
              <a:ext uri="{FF2B5EF4-FFF2-40B4-BE49-F238E27FC236}">
                <a16:creationId xmlns:a16="http://schemas.microsoft.com/office/drawing/2014/main" id="{61CCEA68-1A97-BB71-0446-ADF7B8A8C743}"/>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8157BF0-CEDC-4A68-0766-177C47145DE7}"/>
              </a:ext>
            </a:extLst>
          </p:cNvPr>
          <p:cNvSpPr>
            <a:spLocks noGrp="1" noChangeArrowheads="1"/>
          </p:cNvSpPr>
          <p:nvPr>
            <p:ph type="sldNum" sz="quarter" idx="5"/>
          </p:nvPr>
        </p:nvSpPr>
        <p:spPr>
          <a:ln/>
        </p:spPr>
        <p:txBody>
          <a:bodyPr/>
          <a:lstStyle/>
          <a:p>
            <a:fld id="{F1BAA84F-C81A-AC40-A8A8-399DE846C2B4}" type="slidenum">
              <a:rPr lang="pt-BR" altLang="en-BR"/>
              <a:pPr/>
              <a:t>27</a:t>
            </a:fld>
            <a:endParaRPr lang="pt-BR" altLang="en-BR"/>
          </a:p>
        </p:txBody>
      </p:sp>
      <p:sp>
        <p:nvSpPr>
          <p:cNvPr id="219138" name="Rectangle 2">
            <a:extLst>
              <a:ext uri="{FF2B5EF4-FFF2-40B4-BE49-F238E27FC236}">
                <a16:creationId xmlns:a16="http://schemas.microsoft.com/office/drawing/2014/main" id="{E4BD7D6E-1F99-A4AE-1C5A-25012B50DEB1}"/>
              </a:ext>
            </a:extLst>
          </p:cNvPr>
          <p:cNvSpPr>
            <a:spLocks noRot="1" noChangeArrowheads="1" noTextEdit="1"/>
          </p:cNvSpPr>
          <p:nvPr>
            <p:ph type="sldImg"/>
          </p:nvPr>
        </p:nvSpPr>
        <p:spPr>
          <a:xfrm>
            <a:off x="992188" y="768350"/>
            <a:ext cx="5114925" cy="3836988"/>
          </a:xfrm>
          <a:ln/>
        </p:spPr>
      </p:sp>
      <p:sp>
        <p:nvSpPr>
          <p:cNvPr id="219139" name="Rectangle 3">
            <a:extLst>
              <a:ext uri="{FF2B5EF4-FFF2-40B4-BE49-F238E27FC236}">
                <a16:creationId xmlns:a16="http://schemas.microsoft.com/office/drawing/2014/main" id="{0119BFEE-AC0B-B062-4077-894B589D79FE}"/>
              </a:ext>
            </a:extLst>
          </p:cNvPr>
          <p:cNvSpPr>
            <a:spLocks noGrp="1" noChangeArrowheads="1"/>
          </p:cNvSpPr>
          <p:nvPr>
            <p:ph type="body" idx="1"/>
          </p:nvPr>
        </p:nvSpPr>
        <p:spPr>
          <a:xfrm>
            <a:off x="947738" y="4860925"/>
            <a:ext cx="5203825" cy="4605338"/>
          </a:xfrm>
        </p:spPr>
        <p:txBody>
          <a:bodyPr/>
          <a:lstStyle/>
          <a:p>
            <a:endParaRPr lang="en-BR" altLang="en-B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8754ED4-F842-847B-4AF0-83FCD706BF46}"/>
              </a:ext>
            </a:extLst>
          </p:cNvPr>
          <p:cNvSpPr>
            <a:spLocks noGrp="1" noChangeArrowheads="1"/>
          </p:cNvSpPr>
          <p:nvPr>
            <p:ph type="sldNum" sz="quarter" idx="5"/>
          </p:nvPr>
        </p:nvSpPr>
        <p:spPr>
          <a:ln/>
        </p:spPr>
        <p:txBody>
          <a:bodyPr/>
          <a:lstStyle/>
          <a:p>
            <a:fld id="{D2DE16EC-C18B-8D4D-B261-A06C39A83E11}" type="slidenum">
              <a:rPr lang="pt-BR" altLang="en-BR"/>
              <a:pPr/>
              <a:t>28</a:t>
            </a:fld>
            <a:endParaRPr lang="pt-BR" altLang="en-BR"/>
          </a:p>
        </p:txBody>
      </p:sp>
      <p:sp>
        <p:nvSpPr>
          <p:cNvPr id="221186" name="Rectangle 2">
            <a:extLst>
              <a:ext uri="{FF2B5EF4-FFF2-40B4-BE49-F238E27FC236}">
                <a16:creationId xmlns:a16="http://schemas.microsoft.com/office/drawing/2014/main" id="{2D420AB6-EFF3-B7F9-1F56-B06BD9148733}"/>
              </a:ext>
            </a:extLst>
          </p:cNvPr>
          <p:cNvSpPr>
            <a:spLocks noRot="1" noChangeArrowheads="1" noTextEdit="1"/>
          </p:cNvSpPr>
          <p:nvPr>
            <p:ph type="sldImg"/>
          </p:nvPr>
        </p:nvSpPr>
        <p:spPr>
          <a:xfrm>
            <a:off x="992188" y="768350"/>
            <a:ext cx="5114925" cy="3836988"/>
          </a:xfrm>
          <a:ln/>
        </p:spPr>
      </p:sp>
      <p:sp>
        <p:nvSpPr>
          <p:cNvPr id="221187" name="Rectangle 3">
            <a:extLst>
              <a:ext uri="{FF2B5EF4-FFF2-40B4-BE49-F238E27FC236}">
                <a16:creationId xmlns:a16="http://schemas.microsoft.com/office/drawing/2014/main" id="{0D8E91A7-21B9-1F76-D492-BE88DDF77FC1}"/>
              </a:ext>
            </a:extLst>
          </p:cNvPr>
          <p:cNvSpPr>
            <a:spLocks noGrp="1" noChangeArrowheads="1"/>
          </p:cNvSpPr>
          <p:nvPr>
            <p:ph type="body" idx="1"/>
          </p:nvPr>
        </p:nvSpPr>
        <p:spPr>
          <a:xfrm>
            <a:off x="946150" y="4860925"/>
            <a:ext cx="5207000" cy="4605338"/>
          </a:xfrm>
        </p:spPr>
        <p:txBody>
          <a:bodyPr/>
          <a:lstStyle/>
          <a:p>
            <a:endParaRPr lang="en-BR" altLang="en-B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4A1501D-84D5-D294-0A7A-B8C9689D3254}"/>
              </a:ext>
            </a:extLst>
          </p:cNvPr>
          <p:cNvSpPr>
            <a:spLocks noGrp="1" noChangeArrowheads="1"/>
          </p:cNvSpPr>
          <p:nvPr>
            <p:ph type="sldNum" sz="quarter" idx="5"/>
          </p:nvPr>
        </p:nvSpPr>
        <p:spPr>
          <a:ln/>
        </p:spPr>
        <p:txBody>
          <a:bodyPr/>
          <a:lstStyle/>
          <a:p>
            <a:fld id="{F04401D4-AA82-BF41-9BC2-15E66655D000}" type="slidenum">
              <a:rPr lang="pt-BR" altLang="en-BR"/>
              <a:pPr/>
              <a:t>29</a:t>
            </a:fld>
            <a:endParaRPr lang="pt-BR" altLang="en-BR"/>
          </a:p>
        </p:txBody>
      </p:sp>
      <p:sp>
        <p:nvSpPr>
          <p:cNvPr id="37890" name="Rectangle 2">
            <a:extLst>
              <a:ext uri="{FF2B5EF4-FFF2-40B4-BE49-F238E27FC236}">
                <a16:creationId xmlns:a16="http://schemas.microsoft.com/office/drawing/2014/main" id="{F2E0152C-54DF-386A-F8CA-9014F2D36291}"/>
              </a:ext>
            </a:extLst>
          </p:cNvPr>
          <p:cNvSpPr>
            <a:spLocks noRot="1" noChangeArrowheads="1" noTextEdit="1"/>
          </p:cNvSpPr>
          <p:nvPr>
            <p:ph type="sldImg"/>
          </p:nvPr>
        </p:nvSpPr>
        <p:spPr>
          <a:xfrm>
            <a:off x="992188" y="768350"/>
            <a:ext cx="5114925" cy="3836988"/>
          </a:xfrm>
          <a:ln/>
        </p:spPr>
      </p:sp>
      <p:sp>
        <p:nvSpPr>
          <p:cNvPr id="37891" name="Rectangle 3">
            <a:extLst>
              <a:ext uri="{FF2B5EF4-FFF2-40B4-BE49-F238E27FC236}">
                <a16:creationId xmlns:a16="http://schemas.microsoft.com/office/drawing/2014/main" id="{AA0D9FF4-9F40-2A08-2A9C-5C61D99B3F13}"/>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7D71EAF-5AB0-5912-26A0-5139249B1432}"/>
              </a:ext>
            </a:extLst>
          </p:cNvPr>
          <p:cNvSpPr>
            <a:spLocks noGrp="1" noChangeArrowheads="1"/>
          </p:cNvSpPr>
          <p:nvPr>
            <p:ph type="sldNum" sz="quarter" idx="5"/>
          </p:nvPr>
        </p:nvSpPr>
        <p:spPr>
          <a:ln/>
        </p:spPr>
        <p:txBody>
          <a:bodyPr/>
          <a:lstStyle/>
          <a:p>
            <a:fld id="{A95B0CC4-9085-744C-9F3C-B271485B716D}" type="slidenum">
              <a:rPr lang="pt-BR" altLang="en-BR"/>
              <a:pPr/>
              <a:t>3</a:t>
            </a:fld>
            <a:endParaRPr lang="pt-BR" altLang="en-BR"/>
          </a:p>
        </p:txBody>
      </p:sp>
      <p:sp>
        <p:nvSpPr>
          <p:cNvPr id="302082" name="Rectangle 2">
            <a:extLst>
              <a:ext uri="{FF2B5EF4-FFF2-40B4-BE49-F238E27FC236}">
                <a16:creationId xmlns:a16="http://schemas.microsoft.com/office/drawing/2014/main" id="{BE3DE764-4A14-E468-5191-89C2279E7DF4}"/>
              </a:ext>
            </a:extLst>
          </p:cNvPr>
          <p:cNvSpPr>
            <a:spLocks noRot="1" noChangeArrowheads="1" noTextEdit="1"/>
          </p:cNvSpPr>
          <p:nvPr>
            <p:ph type="sldImg"/>
          </p:nvPr>
        </p:nvSpPr>
        <p:spPr>
          <a:xfrm>
            <a:off x="992188" y="768350"/>
            <a:ext cx="5114925" cy="3836988"/>
          </a:xfrm>
          <a:ln/>
        </p:spPr>
      </p:sp>
      <p:sp>
        <p:nvSpPr>
          <p:cNvPr id="302083" name="Rectangle 3">
            <a:extLst>
              <a:ext uri="{FF2B5EF4-FFF2-40B4-BE49-F238E27FC236}">
                <a16:creationId xmlns:a16="http://schemas.microsoft.com/office/drawing/2014/main" id="{AB382400-C1B2-370B-E085-5C9D7B1CF626}"/>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98F73EA-3AB7-A926-93A0-F89056DF5AB5}"/>
              </a:ext>
            </a:extLst>
          </p:cNvPr>
          <p:cNvSpPr>
            <a:spLocks noGrp="1" noChangeArrowheads="1"/>
          </p:cNvSpPr>
          <p:nvPr>
            <p:ph type="sldNum" sz="quarter" idx="5"/>
          </p:nvPr>
        </p:nvSpPr>
        <p:spPr>
          <a:ln/>
        </p:spPr>
        <p:txBody>
          <a:bodyPr/>
          <a:lstStyle/>
          <a:p>
            <a:fld id="{6BC9BA6D-748B-F44F-8A7C-51580019D82A}" type="slidenum">
              <a:rPr lang="pt-BR" altLang="en-BR"/>
              <a:pPr/>
              <a:t>30</a:t>
            </a:fld>
            <a:endParaRPr lang="pt-BR" altLang="en-BR"/>
          </a:p>
        </p:txBody>
      </p:sp>
      <p:sp>
        <p:nvSpPr>
          <p:cNvPr id="39938" name="Rectangle 2">
            <a:extLst>
              <a:ext uri="{FF2B5EF4-FFF2-40B4-BE49-F238E27FC236}">
                <a16:creationId xmlns:a16="http://schemas.microsoft.com/office/drawing/2014/main" id="{31162960-E779-1DAF-3F19-587E7336679C}"/>
              </a:ext>
            </a:extLst>
          </p:cNvPr>
          <p:cNvSpPr>
            <a:spLocks noRot="1" noChangeArrowheads="1" noTextEdit="1"/>
          </p:cNvSpPr>
          <p:nvPr>
            <p:ph type="sldImg"/>
          </p:nvPr>
        </p:nvSpPr>
        <p:spPr>
          <a:xfrm>
            <a:off x="992188" y="768350"/>
            <a:ext cx="5114925" cy="3836988"/>
          </a:xfrm>
          <a:ln/>
        </p:spPr>
      </p:sp>
      <p:sp>
        <p:nvSpPr>
          <p:cNvPr id="39939" name="Rectangle 3">
            <a:extLst>
              <a:ext uri="{FF2B5EF4-FFF2-40B4-BE49-F238E27FC236}">
                <a16:creationId xmlns:a16="http://schemas.microsoft.com/office/drawing/2014/main" id="{8AC869C7-70F2-C775-6782-0608A8F5C877}"/>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91103A7-7351-0DDB-9422-B9D9B522BC38}"/>
              </a:ext>
            </a:extLst>
          </p:cNvPr>
          <p:cNvSpPr>
            <a:spLocks noGrp="1" noChangeArrowheads="1"/>
          </p:cNvSpPr>
          <p:nvPr>
            <p:ph type="sldNum" sz="quarter" idx="5"/>
          </p:nvPr>
        </p:nvSpPr>
        <p:spPr>
          <a:ln/>
        </p:spPr>
        <p:txBody>
          <a:bodyPr/>
          <a:lstStyle/>
          <a:p>
            <a:fld id="{2C0CE8F0-7DDC-904A-A733-D35EF7821CCD}" type="slidenum">
              <a:rPr lang="pt-BR" altLang="en-BR"/>
              <a:pPr/>
              <a:t>31</a:t>
            </a:fld>
            <a:endParaRPr lang="pt-BR" altLang="en-BR"/>
          </a:p>
        </p:txBody>
      </p:sp>
      <p:sp>
        <p:nvSpPr>
          <p:cNvPr id="41986" name="Rectangle 2">
            <a:extLst>
              <a:ext uri="{FF2B5EF4-FFF2-40B4-BE49-F238E27FC236}">
                <a16:creationId xmlns:a16="http://schemas.microsoft.com/office/drawing/2014/main" id="{1026EC43-DBAF-AD2B-03EF-BB292192D46A}"/>
              </a:ext>
            </a:extLst>
          </p:cNvPr>
          <p:cNvSpPr>
            <a:spLocks noRot="1" noChangeArrowheads="1" noTextEdit="1"/>
          </p:cNvSpPr>
          <p:nvPr>
            <p:ph type="sldImg"/>
          </p:nvPr>
        </p:nvSpPr>
        <p:spPr>
          <a:xfrm>
            <a:off x="992188" y="768350"/>
            <a:ext cx="5114925" cy="3836988"/>
          </a:xfrm>
          <a:ln/>
        </p:spPr>
      </p:sp>
      <p:sp>
        <p:nvSpPr>
          <p:cNvPr id="41987" name="Rectangle 3">
            <a:extLst>
              <a:ext uri="{FF2B5EF4-FFF2-40B4-BE49-F238E27FC236}">
                <a16:creationId xmlns:a16="http://schemas.microsoft.com/office/drawing/2014/main" id="{BA550803-A02F-8B56-7E71-EE9C168E0B3F}"/>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48EA043E-4AEE-2168-2C20-83C3C4716322}"/>
              </a:ext>
            </a:extLst>
          </p:cNvPr>
          <p:cNvSpPr>
            <a:spLocks noGrp="1" noChangeArrowheads="1"/>
          </p:cNvSpPr>
          <p:nvPr>
            <p:ph type="sldNum" sz="quarter" idx="5"/>
          </p:nvPr>
        </p:nvSpPr>
        <p:spPr>
          <a:ln/>
        </p:spPr>
        <p:txBody>
          <a:bodyPr/>
          <a:lstStyle/>
          <a:p>
            <a:fld id="{3C810E3F-AC6A-FC4C-8544-62810EE40D8C}" type="slidenum">
              <a:rPr lang="pt-BR" altLang="en-BR"/>
              <a:pPr/>
              <a:t>32</a:t>
            </a:fld>
            <a:endParaRPr lang="pt-BR" altLang="en-BR"/>
          </a:p>
        </p:txBody>
      </p:sp>
      <p:sp>
        <p:nvSpPr>
          <p:cNvPr id="44034" name="Rectangle 2">
            <a:extLst>
              <a:ext uri="{FF2B5EF4-FFF2-40B4-BE49-F238E27FC236}">
                <a16:creationId xmlns:a16="http://schemas.microsoft.com/office/drawing/2014/main" id="{C0BEACA2-42C8-1900-6EBB-6EA8A31BF2F3}"/>
              </a:ext>
            </a:extLst>
          </p:cNvPr>
          <p:cNvSpPr>
            <a:spLocks noRot="1" noChangeArrowheads="1" noTextEdit="1"/>
          </p:cNvSpPr>
          <p:nvPr>
            <p:ph type="sldImg"/>
          </p:nvPr>
        </p:nvSpPr>
        <p:spPr>
          <a:xfrm>
            <a:off x="992188" y="768350"/>
            <a:ext cx="5114925" cy="3836988"/>
          </a:xfrm>
          <a:ln/>
        </p:spPr>
      </p:sp>
      <p:sp>
        <p:nvSpPr>
          <p:cNvPr id="44035" name="Rectangle 3">
            <a:extLst>
              <a:ext uri="{FF2B5EF4-FFF2-40B4-BE49-F238E27FC236}">
                <a16:creationId xmlns:a16="http://schemas.microsoft.com/office/drawing/2014/main" id="{90DEB24D-78A3-74B1-B741-302EC4BF3AA6}"/>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62B69FA4-633A-B875-7CEA-0C62214EDB05}"/>
              </a:ext>
            </a:extLst>
          </p:cNvPr>
          <p:cNvSpPr>
            <a:spLocks noGrp="1" noChangeArrowheads="1"/>
          </p:cNvSpPr>
          <p:nvPr>
            <p:ph type="sldNum" sz="quarter" idx="5"/>
          </p:nvPr>
        </p:nvSpPr>
        <p:spPr>
          <a:ln/>
        </p:spPr>
        <p:txBody>
          <a:bodyPr/>
          <a:lstStyle/>
          <a:p>
            <a:fld id="{55F5B3E7-4558-D049-9898-9055F3A50061}" type="slidenum">
              <a:rPr lang="pt-BR" altLang="en-BR"/>
              <a:pPr/>
              <a:t>33</a:t>
            </a:fld>
            <a:endParaRPr lang="pt-BR" altLang="en-BR"/>
          </a:p>
        </p:txBody>
      </p:sp>
      <p:sp>
        <p:nvSpPr>
          <p:cNvPr id="46082" name="Rectangle 2">
            <a:extLst>
              <a:ext uri="{FF2B5EF4-FFF2-40B4-BE49-F238E27FC236}">
                <a16:creationId xmlns:a16="http://schemas.microsoft.com/office/drawing/2014/main" id="{070F29E9-4862-FAA8-E88F-E5E6263FCA5B}"/>
              </a:ext>
            </a:extLst>
          </p:cNvPr>
          <p:cNvSpPr>
            <a:spLocks noRot="1" noChangeArrowheads="1" noTextEdit="1"/>
          </p:cNvSpPr>
          <p:nvPr>
            <p:ph type="sldImg"/>
          </p:nvPr>
        </p:nvSpPr>
        <p:spPr>
          <a:xfrm>
            <a:off x="992188" y="768350"/>
            <a:ext cx="5114925" cy="3836988"/>
          </a:xfrm>
          <a:ln/>
        </p:spPr>
      </p:sp>
      <p:sp>
        <p:nvSpPr>
          <p:cNvPr id="46083" name="Rectangle 3">
            <a:extLst>
              <a:ext uri="{FF2B5EF4-FFF2-40B4-BE49-F238E27FC236}">
                <a16:creationId xmlns:a16="http://schemas.microsoft.com/office/drawing/2014/main" id="{9C491EF5-0096-1A59-EAD5-14CDD779E273}"/>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76FB71A-474E-4427-F01F-565F688BF4DF}"/>
              </a:ext>
            </a:extLst>
          </p:cNvPr>
          <p:cNvSpPr>
            <a:spLocks noGrp="1" noChangeArrowheads="1"/>
          </p:cNvSpPr>
          <p:nvPr>
            <p:ph type="sldNum" sz="quarter" idx="5"/>
          </p:nvPr>
        </p:nvSpPr>
        <p:spPr>
          <a:ln/>
        </p:spPr>
        <p:txBody>
          <a:bodyPr/>
          <a:lstStyle/>
          <a:p>
            <a:fld id="{010E6C26-4E8C-2F41-8499-EDDEAE547F14}" type="slidenum">
              <a:rPr lang="pt-BR" altLang="en-BR"/>
              <a:pPr/>
              <a:t>34</a:t>
            </a:fld>
            <a:endParaRPr lang="pt-BR" altLang="en-BR"/>
          </a:p>
        </p:txBody>
      </p:sp>
      <p:sp>
        <p:nvSpPr>
          <p:cNvPr id="48130" name="Rectangle 2">
            <a:extLst>
              <a:ext uri="{FF2B5EF4-FFF2-40B4-BE49-F238E27FC236}">
                <a16:creationId xmlns:a16="http://schemas.microsoft.com/office/drawing/2014/main" id="{58B0800C-9F9E-6479-5752-E9CE51C2A966}"/>
              </a:ext>
            </a:extLst>
          </p:cNvPr>
          <p:cNvSpPr>
            <a:spLocks noRot="1" noChangeArrowheads="1" noTextEdit="1"/>
          </p:cNvSpPr>
          <p:nvPr>
            <p:ph type="sldImg"/>
          </p:nvPr>
        </p:nvSpPr>
        <p:spPr>
          <a:xfrm>
            <a:off x="992188" y="768350"/>
            <a:ext cx="5114925" cy="3836988"/>
          </a:xfrm>
          <a:ln/>
        </p:spPr>
      </p:sp>
      <p:sp>
        <p:nvSpPr>
          <p:cNvPr id="48131" name="Rectangle 3">
            <a:extLst>
              <a:ext uri="{FF2B5EF4-FFF2-40B4-BE49-F238E27FC236}">
                <a16:creationId xmlns:a16="http://schemas.microsoft.com/office/drawing/2014/main" id="{80852D46-6F9C-A7E4-9B80-CEDA8192C24A}"/>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850495D-E551-D2E2-64CF-6A1A448FB524}"/>
              </a:ext>
            </a:extLst>
          </p:cNvPr>
          <p:cNvSpPr>
            <a:spLocks noGrp="1" noChangeArrowheads="1"/>
          </p:cNvSpPr>
          <p:nvPr>
            <p:ph type="sldNum" sz="quarter" idx="5"/>
          </p:nvPr>
        </p:nvSpPr>
        <p:spPr>
          <a:ln/>
        </p:spPr>
        <p:txBody>
          <a:bodyPr/>
          <a:lstStyle/>
          <a:p>
            <a:fld id="{4BD2B39A-09E3-5344-9282-A15E50BC1E4F}" type="slidenum">
              <a:rPr lang="pt-BR" altLang="en-BR"/>
              <a:pPr/>
              <a:t>35</a:t>
            </a:fld>
            <a:endParaRPr lang="pt-BR" altLang="en-BR"/>
          </a:p>
        </p:txBody>
      </p:sp>
      <p:sp>
        <p:nvSpPr>
          <p:cNvPr id="50178" name="Rectangle 2">
            <a:extLst>
              <a:ext uri="{FF2B5EF4-FFF2-40B4-BE49-F238E27FC236}">
                <a16:creationId xmlns:a16="http://schemas.microsoft.com/office/drawing/2014/main" id="{BACE209C-FCFC-E0A9-0D93-FEA0A6C60078}"/>
              </a:ext>
            </a:extLst>
          </p:cNvPr>
          <p:cNvSpPr>
            <a:spLocks noRot="1" noChangeArrowheads="1" noTextEdit="1"/>
          </p:cNvSpPr>
          <p:nvPr>
            <p:ph type="sldImg"/>
          </p:nvPr>
        </p:nvSpPr>
        <p:spPr>
          <a:xfrm>
            <a:off x="992188" y="768350"/>
            <a:ext cx="5114925" cy="3836988"/>
          </a:xfrm>
          <a:ln/>
        </p:spPr>
      </p:sp>
      <p:sp>
        <p:nvSpPr>
          <p:cNvPr id="50179" name="Rectangle 3">
            <a:extLst>
              <a:ext uri="{FF2B5EF4-FFF2-40B4-BE49-F238E27FC236}">
                <a16:creationId xmlns:a16="http://schemas.microsoft.com/office/drawing/2014/main" id="{4E0CB758-6FE9-AB27-14DE-4920B596C297}"/>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10835E0-46A6-BF4A-F2F6-5A4F7DE1E7D4}"/>
              </a:ext>
            </a:extLst>
          </p:cNvPr>
          <p:cNvSpPr>
            <a:spLocks noGrp="1" noChangeArrowheads="1"/>
          </p:cNvSpPr>
          <p:nvPr>
            <p:ph type="sldNum" sz="quarter" idx="5"/>
          </p:nvPr>
        </p:nvSpPr>
        <p:spPr>
          <a:ln/>
        </p:spPr>
        <p:txBody>
          <a:bodyPr/>
          <a:lstStyle/>
          <a:p>
            <a:fld id="{301CA069-21B5-DF40-AC0B-56436A31D684}" type="slidenum">
              <a:rPr lang="pt-BR" altLang="en-BR"/>
              <a:pPr/>
              <a:t>36</a:t>
            </a:fld>
            <a:endParaRPr lang="pt-BR" altLang="en-BR"/>
          </a:p>
        </p:txBody>
      </p:sp>
      <p:sp>
        <p:nvSpPr>
          <p:cNvPr id="52226" name="Rectangle 2">
            <a:extLst>
              <a:ext uri="{FF2B5EF4-FFF2-40B4-BE49-F238E27FC236}">
                <a16:creationId xmlns:a16="http://schemas.microsoft.com/office/drawing/2014/main" id="{9A21AF38-F60C-621A-3E86-F87F83B190BD}"/>
              </a:ext>
            </a:extLst>
          </p:cNvPr>
          <p:cNvSpPr>
            <a:spLocks noRot="1" noChangeArrowheads="1" noTextEdit="1"/>
          </p:cNvSpPr>
          <p:nvPr>
            <p:ph type="sldImg"/>
          </p:nvPr>
        </p:nvSpPr>
        <p:spPr>
          <a:xfrm>
            <a:off x="992188" y="768350"/>
            <a:ext cx="5114925" cy="3836988"/>
          </a:xfrm>
          <a:ln/>
        </p:spPr>
      </p:sp>
      <p:sp>
        <p:nvSpPr>
          <p:cNvPr id="52227" name="Rectangle 3">
            <a:extLst>
              <a:ext uri="{FF2B5EF4-FFF2-40B4-BE49-F238E27FC236}">
                <a16:creationId xmlns:a16="http://schemas.microsoft.com/office/drawing/2014/main" id="{F296A559-BA59-BB2B-49FF-894BA895A23B}"/>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F463FB21-FB72-1F3E-0F01-92FA0AFDA190}"/>
              </a:ext>
            </a:extLst>
          </p:cNvPr>
          <p:cNvSpPr>
            <a:spLocks noGrp="1" noChangeArrowheads="1"/>
          </p:cNvSpPr>
          <p:nvPr>
            <p:ph type="sldNum" sz="quarter" idx="5"/>
          </p:nvPr>
        </p:nvSpPr>
        <p:spPr>
          <a:ln/>
        </p:spPr>
        <p:txBody>
          <a:bodyPr/>
          <a:lstStyle/>
          <a:p>
            <a:fld id="{8C075FA6-F0A1-E948-A4FB-C4D40E1A87D6}" type="slidenum">
              <a:rPr lang="pt-BR" altLang="en-BR"/>
              <a:pPr/>
              <a:t>37</a:t>
            </a:fld>
            <a:endParaRPr lang="pt-BR" altLang="en-BR"/>
          </a:p>
        </p:txBody>
      </p:sp>
      <p:sp>
        <p:nvSpPr>
          <p:cNvPr id="54274" name="Rectangle 2">
            <a:extLst>
              <a:ext uri="{FF2B5EF4-FFF2-40B4-BE49-F238E27FC236}">
                <a16:creationId xmlns:a16="http://schemas.microsoft.com/office/drawing/2014/main" id="{7399E09B-952A-8665-70BB-19EA4B66E80A}"/>
              </a:ext>
            </a:extLst>
          </p:cNvPr>
          <p:cNvSpPr>
            <a:spLocks noRot="1" noChangeArrowheads="1" noTextEdit="1"/>
          </p:cNvSpPr>
          <p:nvPr>
            <p:ph type="sldImg"/>
          </p:nvPr>
        </p:nvSpPr>
        <p:spPr>
          <a:xfrm>
            <a:off x="992188" y="768350"/>
            <a:ext cx="5114925" cy="3836988"/>
          </a:xfrm>
          <a:ln/>
        </p:spPr>
      </p:sp>
      <p:sp>
        <p:nvSpPr>
          <p:cNvPr id="54275" name="Rectangle 3">
            <a:extLst>
              <a:ext uri="{FF2B5EF4-FFF2-40B4-BE49-F238E27FC236}">
                <a16:creationId xmlns:a16="http://schemas.microsoft.com/office/drawing/2014/main" id="{24621BC4-5EF7-1597-476C-DBE68F502CC7}"/>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98B03206-3102-96CB-150E-4E467FD9C7DA}"/>
              </a:ext>
            </a:extLst>
          </p:cNvPr>
          <p:cNvSpPr>
            <a:spLocks noGrp="1" noChangeArrowheads="1"/>
          </p:cNvSpPr>
          <p:nvPr>
            <p:ph type="sldNum" sz="quarter" idx="5"/>
          </p:nvPr>
        </p:nvSpPr>
        <p:spPr>
          <a:ln/>
        </p:spPr>
        <p:txBody>
          <a:bodyPr/>
          <a:lstStyle/>
          <a:p>
            <a:fld id="{5805C43E-02D1-2942-8BF1-1CFC9872E923}" type="slidenum">
              <a:rPr lang="pt-BR" altLang="en-BR"/>
              <a:pPr/>
              <a:t>38</a:t>
            </a:fld>
            <a:endParaRPr lang="pt-BR" altLang="en-BR"/>
          </a:p>
        </p:txBody>
      </p:sp>
      <p:sp>
        <p:nvSpPr>
          <p:cNvPr id="288770" name="Rectangle 2">
            <a:extLst>
              <a:ext uri="{FF2B5EF4-FFF2-40B4-BE49-F238E27FC236}">
                <a16:creationId xmlns:a16="http://schemas.microsoft.com/office/drawing/2014/main" id="{7271FE2F-F222-5F3C-841C-122558243EE7}"/>
              </a:ext>
            </a:extLst>
          </p:cNvPr>
          <p:cNvSpPr>
            <a:spLocks noRot="1" noChangeArrowheads="1" noTextEdit="1"/>
          </p:cNvSpPr>
          <p:nvPr>
            <p:ph type="sldImg"/>
          </p:nvPr>
        </p:nvSpPr>
        <p:spPr>
          <a:xfrm>
            <a:off x="992188" y="768350"/>
            <a:ext cx="5114925" cy="3836988"/>
          </a:xfrm>
          <a:ln/>
        </p:spPr>
      </p:sp>
      <p:sp>
        <p:nvSpPr>
          <p:cNvPr id="288771" name="Rectangle 3">
            <a:extLst>
              <a:ext uri="{FF2B5EF4-FFF2-40B4-BE49-F238E27FC236}">
                <a16:creationId xmlns:a16="http://schemas.microsoft.com/office/drawing/2014/main" id="{2E36A94E-A284-597C-693B-832290AE317C}"/>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1554A6D-2F56-5DA0-B3E2-5F7B5F3379AB}"/>
              </a:ext>
            </a:extLst>
          </p:cNvPr>
          <p:cNvSpPr>
            <a:spLocks noGrp="1" noChangeArrowheads="1"/>
          </p:cNvSpPr>
          <p:nvPr>
            <p:ph type="sldNum" sz="quarter" idx="5"/>
          </p:nvPr>
        </p:nvSpPr>
        <p:spPr>
          <a:ln/>
        </p:spPr>
        <p:txBody>
          <a:bodyPr/>
          <a:lstStyle/>
          <a:p>
            <a:fld id="{723F79C9-FF72-6C4F-B875-0D7C500DAE2B}" type="slidenum">
              <a:rPr lang="pt-BR" altLang="en-BR"/>
              <a:pPr/>
              <a:t>39</a:t>
            </a:fld>
            <a:endParaRPr lang="pt-BR" altLang="en-BR"/>
          </a:p>
        </p:txBody>
      </p:sp>
      <p:sp>
        <p:nvSpPr>
          <p:cNvPr id="286722" name="Rectangle 2">
            <a:extLst>
              <a:ext uri="{FF2B5EF4-FFF2-40B4-BE49-F238E27FC236}">
                <a16:creationId xmlns:a16="http://schemas.microsoft.com/office/drawing/2014/main" id="{30A02733-ED80-3D39-6A34-68CA733D46C3}"/>
              </a:ext>
            </a:extLst>
          </p:cNvPr>
          <p:cNvSpPr>
            <a:spLocks noRot="1" noChangeArrowheads="1" noTextEdit="1"/>
          </p:cNvSpPr>
          <p:nvPr>
            <p:ph type="sldImg"/>
          </p:nvPr>
        </p:nvSpPr>
        <p:spPr>
          <a:xfrm>
            <a:off x="992188" y="768350"/>
            <a:ext cx="5114925" cy="3836988"/>
          </a:xfrm>
          <a:ln/>
        </p:spPr>
      </p:sp>
      <p:sp>
        <p:nvSpPr>
          <p:cNvPr id="286723" name="Rectangle 3">
            <a:extLst>
              <a:ext uri="{FF2B5EF4-FFF2-40B4-BE49-F238E27FC236}">
                <a16:creationId xmlns:a16="http://schemas.microsoft.com/office/drawing/2014/main" id="{8F9AF939-E171-1ABF-F6C6-6A716A1D3FE7}"/>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25B71F7-C6E4-6501-1197-1F27B0382C0C}"/>
              </a:ext>
            </a:extLst>
          </p:cNvPr>
          <p:cNvSpPr>
            <a:spLocks noGrp="1" noChangeArrowheads="1"/>
          </p:cNvSpPr>
          <p:nvPr>
            <p:ph type="sldNum" sz="quarter" idx="5"/>
          </p:nvPr>
        </p:nvSpPr>
        <p:spPr>
          <a:ln/>
        </p:spPr>
        <p:txBody>
          <a:bodyPr/>
          <a:lstStyle/>
          <a:p>
            <a:fld id="{58A16DB2-A491-0648-8F82-E93163A9CE2C}" type="slidenum">
              <a:rPr lang="pt-BR" altLang="en-BR"/>
              <a:pPr/>
              <a:t>4</a:t>
            </a:fld>
            <a:endParaRPr lang="pt-BR" altLang="en-BR"/>
          </a:p>
        </p:txBody>
      </p:sp>
      <p:sp>
        <p:nvSpPr>
          <p:cNvPr id="304130" name="Rectangle 2">
            <a:extLst>
              <a:ext uri="{FF2B5EF4-FFF2-40B4-BE49-F238E27FC236}">
                <a16:creationId xmlns:a16="http://schemas.microsoft.com/office/drawing/2014/main" id="{5304297F-29B7-090D-492E-1806E30A529E}"/>
              </a:ext>
            </a:extLst>
          </p:cNvPr>
          <p:cNvSpPr>
            <a:spLocks noRot="1" noChangeArrowheads="1" noTextEdit="1"/>
          </p:cNvSpPr>
          <p:nvPr>
            <p:ph type="sldImg"/>
          </p:nvPr>
        </p:nvSpPr>
        <p:spPr>
          <a:xfrm>
            <a:off x="992188" y="768350"/>
            <a:ext cx="5114925" cy="3836988"/>
          </a:xfrm>
          <a:ln/>
        </p:spPr>
      </p:sp>
      <p:sp>
        <p:nvSpPr>
          <p:cNvPr id="304131" name="Rectangle 3">
            <a:extLst>
              <a:ext uri="{FF2B5EF4-FFF2-40B4-BE49-F238E27FC236}">
                <a16:creationId xmlns:a16="http://schemas.microsoft.com/office/drawing/2014/main" id="{978C3D08-A594-B5C1-FA73-B633144A2CE9}"/>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1F163B1-7FC4-F431-8F29-545F91C8D535}"/>
              </a:ext>
            </a:extLst>
          </p:cNvPr>
          <p:cNvSpPr>
            <a:spLocks noGrp="1" noChangeArrowheads="1"/>
          </p:cNvSpPr>
          <p:nvPr>
            <p:ph type="sldNum" sz="quarter" idx="5"/>
          </p:nvPr>
        </p:nvSpPr>
        <p:spPr>
          <a:ln/>
        </p:spPr>
        <p:txBody>
          <a:bodyPr/>
          <a:lstStyle/>
          <a:p>
            <a:fld id="{B9DE6ED9-0747-A840-90E4-F0346F901546}" type="slidenum">
              <a:rPr lang="pt-BR" altLang="en-BR"/>
              <a:pPr/>
              <a:t>40</a:t>
            </a:fld>
            <a:endParaRPr lang="pt-BR" altLang="en-BR"/>
          </a:p>
        </p:txBody>
      </p:sp>
      <p:sp>
        <p:nvSpPr>
          <p:cNvPr id="290818" name="Rectangle 2">
            <a:extLst>
              <a:ext uri="{FF2B5EF4-FFF2-40B4-BE49-F238E27FC236}">
                <a16:creationId xmlns:a16="http://schemas.microsoft.com/office/drawing/2014/main" id="{0BFD72B3-C184-7405-65B2-87C7224CCF6A}"/>
              </a:ext>
            </a:extLst>
          </p:cNvPr>
          <p:cNvSpPr>
            <a:spLocks noRot="1" noChangeArrowheads="1" noTextEdit="1"/>
          </p:cNvSpPr>
          <p:nvPr>
            <p:ph type="sldImg"/>
          </p:nvPr>
        </p:nvSpPr>
        <p:spPr>
          <a:xfrm>
            <a:off x="992188" y="768350"/>
            <a:ext cx="5114925" cy="3836988"/>
          </a:xfrm>
          <a:ln/>
        </p:spPr>
      </p:sp>
      <p:sp>
        <p:nvSpPr>
          <p:cNvPr id="290819" name="Rectangle 3">
            <a:extLst>
              <a:ext uri="{FF2B5EF4-FFF2-40B4-BE49-F238E27FC236}">
                <a16:creationId xmlns:a16="http://schemas.microsoft.com/office/drawing/2014/main" id="{59CC2829-BE31-EBEB-EA0D-0DD8159632BC}"/>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2B890D5-CD34-B208-FA67-48FC4F860999}"/>
              </a:ext>
            </a:extLst>
          </p:cNvPr>
          <p:cNvSpPr>
            <a:spLocks noGrp="1" noChangeArrowheads="1"/>
          </p:cNvSpPr>
          <p:nvPr>
            <p:ph type="sldNum" sz="quarter" idx="5"/>
          </p:nvPr>
        </p:nvSpPr>
        <p:spPr>
          <a:ln/>
        </p:spPr>
        <p:txBody>
          <a:bodyPr/>
          <a:lstStyle/>
          <a:p>
            <a:fld id="{7B0C96FC-5CF2-C049-9A17-A8D93E2F30F4}" type="slidenum">
              <a:rPr lang="pt-BR" altLang="en-BR"/>
              <a:pPr/>
              <a:t>41</a:t>
            </a:fld>
            <a:endParaRPr lang="pt-BR" altLang="en-BR"/>
          </a:p>
        </p:txBody>
      </p:sp>
      <p:sp>
        <p:nvSpPr>
          <p:cNvPr id="292866" name="Rectangle 2">
            <a:extLst>
              <a:ext uri="{FF2B5EF4-FFF2-40B4-BE49-F238E27FC236}">
                <a16:creationId xmlns:a16="http://schemas.microsoft.com/office/drawing/2014/main" id="{F367DF71-D6F7-B2D9-7462-2B12F0255BE1}"/>
              </a:ext>
            </a:extLst>
          </p:cNvPr>
          <p:cNvSpPr>
            <a:spLocks noRot="1" noChangeArrowheads="1" noTextEdit="1"/>
          </p:cNvSpPr>
          <p:nvPr>
            <p:ph type="sldImg"/>
          </p:nvPr>
        </p:nvSpPr>
        <p:spPr>
          <a:xfrm>
            <a:off x="992188" y="768350"/>
            <a:ext cx="5114925" cy="3836988"/>
          </a:xfrm>
          <a:ln/>
        </p:spPr>
      </p:sp>
      <p:sp>
        <p:nvSpPr>
          <p:cNvPr id="292867" name="Rectangle 3">
            <a:extLst>
              <a:ext uri="{FF2B5EF4-FFF2-40B4-BE49-F238E27FC236}">
                <a16:creationId xmlns:a16="http://schemas.microsoft.com/office/drawing/2014/main" id="{088B3772-90F3-5E1D-C6B9-633D809AECCA}"/>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E1280CC3-7AD6-2737-BE42-6E88067FA594}"/>
              </a:ext>
            </a:extLst>
          </p:cNvPr>
          <p:cNvSpPr>
            <a:spLocks noGrp="1" noChangeArrowheads="1"/>
          </p:cNvSpPr>
          <p:nvPr>
            <p:ph type="sldNum" sz="quarter" idx="5"/>
          </p:nvPr>
        </p:nvSpPr>
        <p:spPr>
          <a:ln/>
        </p:spPr>
        <p:txBody>
          <a:bodyPr/>
          <a:lstStyle/>
          <a:p>
            <a:fld id="{B92022B4-7A8A-ED41-8614-5A0B0A84FA0E}" type="slidenum">
              <a:rPr lang="pt-BR" altLang="en-BR"/>
              <a:pPr/>
              <a:t>42</a:t>
            </a:fld>
            <a:endParaRPr lang="pt-BR" altLang="en-BR"/>
          </a:p>
        </p:txBody>
      </p:sp>
      <p:sp>
        <p:nvSpPr>
          <p:cNvPr id="294914" name="Rectangle 2">
            <a:extLst>
              <a:ext uri="{FF2B5EF4-FFF2-40B4-BE49-F238E27FC236}">
                <a16:creationId xmlns:a16="http://schemas.microsoft.com/office/drawing/2014/main" id="{FC926492-EA9E-D829-9215-2DF311D079CA}"/>
              </a:ext>
            </a:extLst>
          </p:cNvPr>
          <p:cNvSpPr>
            <a:spLocks noRot="1" noChangeArrowheads="1" noTextEdit="1"/>
          </p:cNvSpPr>
          <p:nvPr>
            <p:ph type="sldImg"/>
          </p:nvPr>
        </p:nvSpPr>
        <p:spPr>
          <a:xfrm>
            <a:off x="992188" y="768350"/>
            <a:ext cx="5114925" cy="3836988"/>
          </a:xfrm>
          <a:ln/>
        </p:spPr>
      </p:sp>
      <p:sp>
        <p:nvSpPr>
          <p:cNvPr id="294915" name="Rectangle 3">
            <a:extLst>
              <a:ext uri="{FF2B5EF4-FFF2-40B4-BE49-F238E27FC236}">
                <a16:creationId xmlns:a16="http://schemas.microsoft.com/office/drawing/2014/main" id="{2561ED3A-5553-1B76-888E-6E4D47AB62BF}"/>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0741B53-3FF8-A471-4947-3DB5C35F6A63}"/>
              </a:ext>
            </a:extLst>
          </p:cNvPr>
          <p:cNvSpPr>
            <a:spLocks noGrp="1" noChangeArrowheads="1"/>
          </p:cNvSpPr>
          <p:nvPr>
            <p:ph type="sldNum" sz="quarter" idx="5"/>
          </p:nvPr>
        </p:nvSpPr>
        <p:spPr>
          <a:ln/>
        </p:spPr>
        <p:txBody>
          <a:bodyPr/>
          <a:lstStyle/>
          <a:p>
            <a:fld id="{B244E763-3804-5B44-80A4-5268B0DD04E9}" type="slidenum">
              <a:rPr lang="pt-BR" altLang="en-BR"/>
              <a:pPr/>
              <a:t>43</a:t>
            </a:fld>
            <a:endParaRPr lang="pt-BR" altLang="en-BR"/>
          </a:p>
        </p:txBody>
      </p:sp>
      <p:sp>
        <p:nvSpPr>
          <p:cNvPr id="296962" name="Rectangle 2">
            <a:extLst>
              <a:ext uri="{FF2B5EF4-FFF2-40B4-BE49-F238E27FC236}">
                <a16:creationId xmlns:a16="http://schemas.microsoft.com/office/drawing/2014/main" id="{DA1B7379-5DE6-43DE-23E6-B55EE60045C5}"/>
              </a:ext>
            </a:extLst>
          </p:cNvPr>
          <p:cNvSpPr>
            <a:spLocks noRot="1" noChangeArrowheads="1" noTextEdit="1"/>
          </p:cNvSpPr>
          <p:nvPr>
            <p:ph type="sldImg"/>
          </p:nvPr>
        </p:nvSpPr>
        <p:spPr>
          <a:xfrm>
            <a:off x="992188" y="768350"/>
            <a:ext cx="5114925" cy="3836988"/>
          </a:xfrm>
          <a:ln/>
        </p:spPr>
      </p:sp>
      <p:sp>
        <p:nvSpPr>
          <p:cNvPr id="296963" name="Rectangle 3">
            <a:extLst>
              <a:ext uri="{FF2B5EF4-FFF2-40B4-BE49-F238E27FC236}">
                <a16:creationId xmlns:a16="http://schemas.microsoft.com/office/drawing/2014/main" id="{FC6D7324-36FA-093A-BE06-E4C8FEB57006}"/>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164E784-796D-839B-FD4D-ACF87F1CF649}"/>
              </a:ext>
            </a:extLst>
          </p:cNvPr>
          <p:cNvSpPr>
            <a:spLocks noGrp="1" noChangeArrowheads="1"/>
          </p:cNvSpPr>
          <p:nvPr>
            <p:ph type="sldNum" sz="quarter" idx="5"/>
          </p:nvPr>
        </p:nvSpPr>
        <p:spPr>
          <a:ln/>
        </p:spPr>
        <p:txBody>
          <a:bodyPr/>
          <a:lstStyle/>
          <a:p>
            <a:fld id="{83BBC44F-2019-6746-B351-3B896CFDAAAF}" type="slidenum">
              <a:rPr lang="pt-BR" altLang="en-BR"/>
              <a:pPr/>
              <a:t>44</a:t>
            </a:fld>
            <a:endParaRPr lang="pt-BR" altLang="en-BR"/>
          </a:p>
        </p:txBody>
      </p:sp>
      <p:sp>
        <p:nvSpPr>
          <p:cNvPr id="308226" name="Rectangle 2">
            <a:extLst>
              <a:ext uri="{FF2B5EF4-FFF2-40B4-BE49-F238E27FC236}">
                <a16:creationId xmlns:a16="http://schemas.microsoft.com/office/drawing/2014/main" id="{F8B3BB2F-4AD9-E897-4151-5D1E3A61E7D6}"/>
              </a:ext>
            </a:extLst>
          </p:cNvPr>
          <p:cNvSpPr>
            <a:spLocks noRot="1" noChangeArrowheads="1" noTextEdit="1"/>
          </p:cNvSpPr>
          <p:nvPr>
            <p:ph type="sldImg"/>
          </p:nvPr>
        </p:nvSpPr>
        <p:spPr>
          <a:xfrm>
            <a:off x="992188" y="768350"/>
            <a:ext cx="5114925" cy="3836988"/>
          </a:xfrm>
          <a:ln/>
        </p:spPr>
      </p:sp>
      <p:sp>
        <p:nvSpPr>
          <p:cNvPr id="308227" name="Rectangle 3">
            <a:extLst>
              <a:ext uri="{FF2B5EF4-FFF2-40B4-BE49-F238E27FC236}">
                <a16:creationId xmlns:a16="http://schemas.microsoft.com/office/drawing/2014/main" id="{D9BF398A-50F7-01F4-B8F3-7D19B3F2EC54}"/>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35356547-C000-5B29-E7FE-2ABA55E15BE6}"/>
              </a:ext>
            </a:extLst>
          </p:cNvPr>
          <p:cNvSpPr>
            <a:spLocks noGrp="1" noChangeArrowheads="1"/>
          </p:cNvSpPr>
          <p:nvPr>
            <p:ph type="sldNum" sz="quarter" idx="5"/>
          </p:nvPr>
        </p:nvSpPr>
        <p:spPr>
          <a:ln/>
        </p:spPr>
        <p:txBody>
          <a:bodyPr/>
          <a:lstStyle/>
          <a:p>
            <a:fld id="{7CDB5A1A-D825-4B4B-BEFB-94EA226F8C88}" type="slidenum">
              <a:rPr lang="pt-BR" altLang="en-BR"/>
              <a:pPr/>
              <a:t>45</a:t>
            </a:fld>
            <a:endParaRPr lang="pt-BR" altLang="en-BR"/>
          </a:p>
        </p:txBody>
      </p:sp>
      <p:sp>
        <p:nvSpPr>
          <p:cNvPr id="56322" name="Rectangle 2">
            <a:extLst>
              <a:ext uri="{FF2B5EF4-FFF2-40B4-BE49-F238E27FC236}">
                <a16:creationId xmlns:a16="http://schemas.microsoft.com/office/drawing/2014/main" id="{564477C5-2CDC-ABC2-82C8-41FDA487FABC}"/>
              </a:ext>
            </a:extLst>
          </p:cNvPr>
          <p:cNvSpPr>
            <a:spLocks noRot="1" noChangeArrowheads="1" noTextEdit="1"/>
          </p:cNvSpPr>
          <p:nvPr>
            <p:ph type="sldImg"/>
          </p:nvPr>
        </p:nvSpPr>
        <p:spPr>
          <a:xfrm>
            <a:off x="992188" y="768350"/>
            <a:ext cx="5114925" cy="3836988"/>
          </a:xfrm>
          <a:ln/>
        </p:spPr>
      </p:sp>
      <p:sp>
        <p:nvSpPr>
          <p:cNvPr id="56323" name="Rectangle 3">
            <a:extLst>
              <a:ext uri="{FF2B5EF4-FFF2-40B4-BE49-F238E27FC236}">
                <a16:creationId xmlns:a16="http://schemas.microsoft.com/office/drawing/2014/main" id="{9DA41310-49EB-93DA-9106-EEDB008AE5AD}"/>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21426BB-CF42-AB9A-4855-53E3A5A1EAB6}"/>
              </a:ext>
            </a:extLst>
          </p:cNvPr>
          <p:cNvSpPr>
            <a:spLocks noGrp="1" noChangeArrowheads="1"/>
          </p:cNvSpPr>
          <p:nvPr>
            <p:ph type="sldNum" sz="quarter" idx="5"/>
          </p:nvPr>
        </p:nvSpPr>
        <p:spPr>
          <a:ln/>
        </p:spPr>
        <p:txBody>
          <a:bodyPr/>
          <a:lstStyle/>
          <a:p>
            <a:fld id="{FC089CD4-2BBB-C64C-9F22-EF9B5CABE486}" type="slidenum">
              <a:rPr lang="pt-BR" altLang="en-BR"/>
              <a:pPr/>
              <a:t>46</a:t>
            </a:fld>
            <a:endParaRPr lang="pt-BR" altLang="en-BR"/>
          </a:p>
        </p:txBody>
      </p:sp>
      <p:sp>
        <p:nvSpPr>
          <p:cNvPr id="58370" name="Rectangle 2">
            <a:extLst>
              <a:ext uri="{FF2B5EF4-FFF2-40B4-BE49-F238E27FC236}">
                <a16:creationId xmlns:a16="http://schemas.microsoft.com/office/drawing/2014/main" id="{2A765C8B-5EE9-EC44-B38E-D3BA5870F8BD}"/>
              </a:ext>
            </a:extLst>
          </p:cNvPr>
          <p:cNvSpPr>
            <a:spLocks noRot="1" noChangeArrowheads="1" noTextEdit="1"/>
          </p:cNvSpPr>
          <p:nvPr>
            <p:ph type="sldImg"/>
          </p:nvPr>
        </p:nvSpPr>
        <p:spPr>
          <a:xfrm>
            <a:off x="990600" y="765175"/>
            <a:ext cx="5119688" cy="3840163"/>
          </a:xfrm>
          <a:ln/>
        </p:spPr>
      </p:sp>
      <p:sp>
        <p:nvSpPr>
          <p:cNvPr id="58371" name="Rectangle 3">
            <a:extLst>
              <a:ext uri="{FF2B5EF4-FFF2-40B4-BE49-F238E27FC236}">
                <a16:creationId xmlns:a16="http://schemas.microsoft.com/office/drawing/2014/main" id="{2BE3C248-D6FD-B3B2-4A15-251FD2040072}"/>
              </a:ext>
            </a:extLst>
          </p:cNvPr>
          <p:cNvSpPr>
            <a:spLocks noGrp="1" noChangeArrowheads="1"/>
          </p:cNvSpPr>
          <p:nvPr>
            <p:ph type="body" idx="1"/>
          </p:nvPr>
        </p:nvSpPr>
        <p:spPr>
          <a:xfrm>
            <a:off x="947738" y="4862513"/>
            <a:ext cx="5203825" cy="4606925"/>
          </a:xfrm>
        </p:spPr>
        <p:txBody>
          <a:bodyPr/>
          <a:lstStyle/>
          <a:p>
            <a:endParaRPr lang="en-BR" altLang="en-B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5CC5DE6-EED5-7346-A4BC-6F56904148BD}"/>
              </a:ext>
            </a:extLst>
          </p:cNvPr>
          <p:cNvSpPr>
            <a:spLocks noGrp="1" noChangeArrowheads="1"/>
          </p:cNvSpPr>
          <p:nvPr>
            <p:ph type="sldNum" sz="quarter" idx="5"/>
          </p:nvPr>
        </p:nvSpPr>
        <p:spPr>
          <a:ln/>
        </p:spPr>
        <p:txBody>
          <a:bodyPr/>
          <a:lstStyle/>
          <a:p>
            <a:fld id="{4EBAD566-2220-884B-87D7-0306AA7E3307}" type="slidenum">
              <a:rPr lang="pt-BR" altLang="en-BR"/>
              <a:pPr/>
              <a:t>5</a:t>
            </a:fld>
            <a:endParaRPr lang="pt-BR" altLang="en-BR"/>
          </a:p>
        </p:txBody>
      </p:sp>
      <p:sp>
        <p:nvSpPr>
          <p:cNvPr id="9218" name="Rectangle 2">
            <a:extLst>
              <a:ext uri="{FF2B5EF4-FFF2-40B4-BE49-F238E27FC236}">
                <a16:creationId xmlns:a16="http://schemas.microsoft.com/office/drawing/2014/main" id="{0022C734-0D22-9AD7-C012-00D68EBF233E}"/>
              </a:ext>
            </a:extLst>
          </p:cNvPr>
          <p:cNvSpPr>
            <a:spLocks noRot="1" noChangeArrowheads="1" noTextEdit="1"/>
          </p:cNvSpPr>
          <p:nvPr>
            <p:ph type="sldImg"/>
          </p:nvPr>
        </p:nvSpPr>
        <p:spPr>
          <a:xfrm>
            <a:off x="992188" y="768350"/>
            <a:ext cx="5114925" cy="3836988"/>
          </a:xfrm>
          <a:ln/>
        </p:spPr>
      </p:sp>
      <p:sp>
        <p:nvSpPr>
          <p:cNvPr id="9219" name="Rectangle 3">
            <a:extLst>
              <a:ext uri="{FF2B5EF4-FFF2-40B4-BE49-F238E27FC236}">
                <a16:creationId xmlns:a16="http://schemas.microsoft.com/office/drawing/2014/main" id="{8AB143A3-3753-E7CE-62C6-166B71485C0B}"/>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38C6559-51C9-E043-170B-CC7A5EB9E036}"/>
              </a:ext>
            </a:extLst>
          </p:cNvPr>
          <p:cNvSpPr>
            <a:spLocks noGrp="1" noChangeArrowheads="1"/>
          </p:cNvSpPr>
          <p:nvPr>
            <p:ph type="sldNum" sz="quarter" idx="5"/>
          </p:nvPr>
        </p:nvSpPr>
        <p:spPr>
          <a:ln/>
        </p:spPr>
        <p:txBody>
          <a:bodyPr/>
          <a:lstStyle/>
          <a:p>
            <a:fld id="{B08934FF-7FDA-7A41-941C-F2B312326E4D}" type="slidenum">
              <a:rPr lang="pt-BR" altLang="en-BR"/>
              <a:pPr/>
              <a:t>6</a:t>
            </a:fld>
            <a:endParaRPr lang="pt-BR" altLang="en-BR"/>
          </a:p>
        </p:txBody>
      </p:sp>
      <p:sp>
        <p:nvSpPr>
          <p:cNvPr id="15362" name="Rectangle 2">
            <a:extLst>
              <a:ext uri="{FF2B5EF4-FFF2-40B4-BE49-F238E27FC236}">
                <a16:creationId xmlns:a16="http://schemas.microsoft.com/office/drawing/2014/main" id="{370A78A5-CCB8-9B62-1E7D-582D5949F85D}"/>
              </a:ext>
            </a:extLst>
          </p:cNvPr>
          <p:cNvSpPr>
            <a:spLocks noRot="1" noChangeArrowheads="1" noTextEdit="1"/>
          </p:cNvSpPr>
          <p:nvPr>
            <p:ph type="sldImg"/>
          </p:nvPr>
        </p:nvSpPr>
        <p:spPr>
          <a:xfrm>
            <a:off x="992188" y="768350"/>
            <a:ext cx="5114925" cy="3836988"/>
          </a:xfrm>
          <a:ln/>
        </p:spPr>
      </p:sp>
      <p:sp>
        <p:nvSpPr>
          <p:cNvPr id="15363" name="Rectangle 3">
            <a:extLst>
              <a:ext uri="{FF2B5EF4-FFF2-40B4-BE49-F238E27FC236}">
                <a16:creationId xmlns:a16="http://schemas.microsoft.com/office/drawing/2014/main" id="{A41620AC-F298-1CE9-79B1-64622A7BFC19}"/>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ED07060-DA22-803A-4080-8FC01BCADBA8}"/>
              </a:ext>
            </a:extLst>
          </p:cNvPr>
          <p:cNvSpPr>
            <a:spLocks noGrp="1" noChangeArrowheads="1"/>
          </p:cNvSpPr>
          <p:nvPr>
            <p:ph type="sldNum" sz="quarter" idx="5"/>
          </p:nvPr>
        </p:nvSpPr>
        <p:spPr>
          <a:ln/>
        </p:spPr>
        <p:txBody>
          <a:bodyPr/>
          <a:lstStyle/>
          <a:p>
            <a:fld id="{CD4392D5-FA57-7245-B761-536981882CA5}" type="slidenum">
              <a:rPr lang="pt-BR" altLang="en-BR"/>
              <a:pPr/>
              <a:t>7</a:t>
            </a:fld>
            <a:endParaRPr lang="pt-BR" altLang="en-BR"/>
          </a:p>
        </p:txBody>
      </p:sp>
      <p:sp>
        <p:nvSpPr>
          <p:cNvPr id="231426" name="Rectangle 2">
            <a:extLst>
              <a:ext uri="{FF2B5EF4-FFF2-40B4-BE49-F238E27FC236}">
                <a16:creationId xmlns:a16="http://schemas.microsoft.com/office/drawing/2014/main" id="{3AA9BC65-5599-67C8-4BAE-5D2EADC1F23B}"/>
              </a:ext>
            </a:extLst>
          </p:cNvPr>
          <p:cNvSpPr>
            <a:spLocks noRot="1" noChangeArrowheads="1" noTextEdit="1"/>
          </p:cNvSpPr>
          <p:nvPr>
            <p:ph type="sldImg"/>
          </p:nvPr>
        </p:nvSpPr>
        <p:spPr>
          <a:xfrm>
            <a:off x="992188" y="768350"/>
            <a:ext cx="5114925" cy="3836988"/>
          </a:xfrm>
          <a:ln/>
        </p:spPr>
      </p:sp>
      <p:sp>
        <p:nvSpPr>
          <p:cNvPr id="231427" name="Rectangle 3">
            <a:extLst>
              <a:ext uri="{FF2B5EF4-FFF2-40B4-BE49-F238E27FC236}">
                <a16:creationId xmlns:a16="http://schemas.microsoft.com/office/drawing/2014/main" id="{D7BCFA6D-5CE7-99C4-35A3-37A1F51AC71A}"/>
              </a:ext>
            </a:extLst>
          </p:cNvPr>
          <p:cNvSpPr>
            <a:spLocks noGrp="1" noChangeArrowheads="1"/>
          </p:cNvSpPr>
          <p:nvPr>
            <p:ph type="body" idx="1"/>
          </p:nvPr>
        </p:nvSpPr>
        <p:spPr/>
        <p:txBody>
          <a:bodyPr/>
          <a:lstStyle/>
          <a:p>
            <a:endParaRPr lang="en-BR" altLang="en-B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160AC87A-EC1F-F357-3C1F-59C97BE86976}"/>
              </a:ext>
            </a:extLst>
          </p:cNvPr>
          <p:cNvSpPr>
            <a:spLocks noGrp="1" noChangeArrowheads="1"/>
          </p:cNvSpPr>
          <p:nvPr>
            <p:ph type="sldNum" sz="quarter" idx="5"/>
          </p:nvPr>
        </p:nvSpPr>
        <p:spPr>
          <a:ln/>
        </p:spPr>
        <p:txBody>
          <a:bodyPr/>
          <a:lstStyle/>
          <a:p>
            <a:fld id="{3A2034CF-C527-6B44-9F02-C981F11709DC}" type="slidenum">
              <a:rPr lang="pt-BR" altLang="en-BR"/>
              <a:pPr/>
              <a:t>8</a:t>
            </a:fld>
            <a:endParaRPr lang="pt-BR" altLang="en-BR"/>
          </a:p>
        </p:txBody>
      </p:sp>
      <p:sp>
        <p:nvSpPr>
          <p:cNvPr id="266242" name="Rectangle 2">
            <a:extLst>
              <a:ext uri="{FF2B5EF4-FFF2-40B4-BE49-F238E27FC236}">
                <a16:creationId xmlns:a16="http://schemas.microsoft.com/office/drawing/2014/main" id="{25C6DCB0-E55B-4C01-C5E6-C22E6ED843FD}"/>
              </a:ext>
            </a:extLst>
          </p:cNvPr>
          <p:cNvSpPr>
            <a:spLocks noRot="1" noChangeArrowheads="1" noTextEdit="1"/>
          </p:cNvSpPr>
          <p:nvPr>
            <p:ph type="sldImg"/>
          </p:nvPr>
        </p:nvSpPr>
        <p:spPr>
          <a:xfrm>
            <a:off x="992188" y="768350"/>
            <a:ext cx="5116512" cy="3836988"/>
          </a:xfrm>
          <a:ln/>
        </p:spPr>
      </p:sp>
      <p:sp>
        <p:nvSpPr>
          <p:cNvPr id="266243" name="Rectangle 3">
            <a:extLst>
              <a:ext uri="{FF2B5EF4-FFF2-40B4-BE49-F238E27FC236}">
                <a16:creationId xmlns:a16="http://schemas.microsoft.com/office/drawing/2014/main" id="{CA57D349-EC0F-C525-6075-C1FD050647F6}"/>
              </a:ext>
            </a:extLst>
          </p:cNvPr>
          <p:cNvSpPr>
            <a:spLocks noGrp="1" noChangeArrowheads="1"/>
          </p:cNvSpPr>
          <p:nvPr>
            <p:ph type="body" idx="1"/>
          </p:nvPr>
        </p:nvSpPr>
        <p:spPr>
          <a:xfrm>
            <a:off x="946150" y="4862513"/>
            <a:ext cx="5207000" cy="4603750"/>
          </a:xfrm>
        </p:spPr>
        <p:txBody>
          <a:bodyPr/>
          <a:lstStyle/>
          <a:p>
            <a:endParaRPr lang="en-BR" altLang="en-B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1DD6D1C-ACA8-615C-1D10-6D74E95FEFE2}"/>
              </a:ext>
            </a:extLst>
          </p:cNvPr>
          <p:cNvSpPr>
            <a:spLocks noGrp="1" noChangeArrowheads="1"/>
          </p:cNvSpPr>
          <p:nvPr>
            <p:ph type="sldNum" sz="quarter" idx="5"/>
          </p:nvPr>
        </p:nvSpPr>
        <p:spPr>
          <a:ln/>
        </p:spPr>
        <p:txBody>
          <a:bodyPr/>
          <a:lstStyle/>
          <a:p>
            <a:fld id="{3AD4610B-5EE6-3346-8636-2B83D9330B99}" type="slidenum">
              <a:rPr lang="pt-BR" altLang="en-BR"/>
              <a:pPr/>
              <a:t>9</a:t>
            </a:fld>
            <a:endParaRPr lang="pt-BR" altLang="en-BR"/>
          </a:p>
        </p:txBody>
      </p:sp>
      <p:sp>
        <p:nvSpPr>
          <p:cNvPr id="17410" name="Rectangle 2">
            <a:extLst>
              <a:ext uri="{FF2B5EF4-FFF2-40B4-BE49-F238E27FC236}">
                <a16:creationId xmlns:a16="http://schemas.microsoft.com/office/drawing/2014/main" id="{C0E81EE3-0421-D021-08B6-5B37AC91880F}"/>
              </a:ext>
            </a:extLst>
          </p:cNvPr>
          <p:cNvSpPr>
            <a:spLocks noRot="1" noChangeArrowheads="1" noTextEdit="1"/>
          </p:cNvSpPr>
          <p:nvPr>
            <p:ph type="sldImg"/>
          </p:nvPr>
        </p:nvSpPr>
        <p:spPr>
          <a:xfrm>
            <a:off x="992188" y="768350"/>
            <a:ext cx="5114925" cy="3836988"/>
          </a:xfrm>
          <a:ln/>
        </p:spPr>
      </p:sp>
      <p:sp>
        <p:nvSpPr>
          <p:cNvPr id="17411" name="Rectangle 3">
            <a:extLst>
              <a:ext uri="{FF2B5EF4-FFF2-40B4-BE49-F238E27FC236}">
                <a16:creationId xmlns:a16="http://schemas.microsoft.com/office/drawing/2014/main" id="{76BA6EEC-A523-DE5F-1EB5-6337A795DC35}"/>
              </a:ext>
            </a:extLst>
          </p:cNvPr>
          <p:cNvSpPr>
            <a:spLocks noGrp="1" noChangeArrowheads="1"/>
          </p:cNvSpPr>
          <p:nvPr>
            <p:ph type="body" idx="1"/>
          </p:nvPr>
        </p:nvSpPr>
        <p:spPr/>
        <p:txBody>
          <a:bodyPr/>
          <a:lstStyle/>
          <a:p>
            <a:endParaRPr lang="en-BR" altLang="en-B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rotWithShape="0">
          <a:gsLst>
            <a:gs pos="0">
              <a:schemeClr val="bg1"/>
            </a:gs>
            <a:gs pos="100000">
              <a:schemeClr val="bg1">
                <a:gamma/>
                <a:shade val="48627"/>
                <a:invGamma/>
              </a:schemeClr>
            </a:gs>
          </a:gsLst>
          <a:lin ang="2700000" scaled="1"/>
        </a:gradFill>
        <a:effectLst/>
      </p:bgPr>
    </p:bg>
    <p:spTree>
      <p:nvGrpSpPr>
        <p:cNvPr id="1" name=""/>
        <p:cNvGrpSpPr/>
        <p:nvPr/>
      </p:nvGrpSpPr>
      <p:grpSpPr>
        <a:xfrm>
          <a:off x="0" y="0"/>
          <a:ext cx="0" cy="0"/>
          <a:chOff x="0" y="0"/>
          <a:chExt cx="0" cy="0"/>
        </a:xfrm>
      </p:grpSpPr>
      <p:grpSp>
        <p:nvGrpSpPr>
          <p:cNvPr id="300034" name="Group 2">
            <a:extLst>
              <a:ext uri="{FF2B5EF4-FFF2-40B4-BE49-F238E27FC236}">
                <a16:creationId xmlns:a16="http://schemas.microsoft.com/office/drawing/2014/main" id="{448DD6AF-0089-18FA-30B9-4B561E852B58}"/>
              </a:ext>
            </a:extLst>
          </p:cNvPr>
          <p:cNvGrpSpPr>
            <a:grpSpLocks/>
          </p:cNvGrpSpPr>
          <p:nvPr/>
        </p:nvGrpSpPr>
        <p:grpSpPr bwMode="auto">
          <a:xfrm>
            <a:off x="-498475" y="1311275"/>
            <a:ext cx="10429875" cy="5908675"/>
            <a:chOff x="-313" y="824"/>
            <a:chExt cx="6570" cy="3722"/>
          </a:xfrm>
        </p:grpSpPr>
        <p:sp>
          <p:nvSpPr>
            <p:cNvPr id="300035" name="Rectangle 3">
              <a:extLst>
                <a:ext uri="{FF2B5EF4-FFF2-40B4-BE49-F238E27FC236}">
                  <a16:creationId xmlns:a16="http://schemas.microsoft.com/office/drawing/2014/main" id="{EA4FA98E-86D2-37C1-2E23-EB7AB1553D52}"/>
                </a:ext>
              </a:extLst>
            </p:cNvPr>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36" name="Rectangle 4">
              <a:extLst>
                <a:ext uri="{FF2B5EF4-FFF2-40B4-BE49-F238E27FC236}">
                  <a16:creationId xmlns:a16="http://schemas.microsoft.com/office/drawing/2014/main" id="{C46C4826-D1CD-0158-9803-B1100BABC89E}"/>
                </a:ext>
              </a:extLst>
            </p:cNvPr>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37" name="Rectangle 5">
              <a:extLst>
                <a:ext uri="{FF2B5EF4-FFF2-40B4-BE49-F238E27FC236}">
                  <a16:creationId xmlns:a16="http://schemas.microsoft.com/office/drawing/2014/main" id="{C5B1811A-931C-0A25-835F-2442D3A6F24A}"/>
                </a:ext>
              </a:extLst>
            </p:cNvPr>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38" name="Rectangle 6">
              <a:extLst>
                <a:ext uri="{FF2B5EF4-FFF2-40B4-BE49-F238E27FC236}">
                  <a16:creationId xmlns:a16="http://schemas.microsoft.com/office/drawing/2014/main" id="{A6B6A5F6-14CF-DB60-E416-0B1915B718EC}"/>
                </a:ext>
              </a:extLst>
            </p:cNvPr>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39" name="Rectangle 7">
              <a:extLst>
                <a:ext uri="{FF2B5EF4-FFF2-40B4-BE49-F238E27FC236}">
                  <a16:creationId xmlns:a16="http://schemas.microsoft.com/office/drawing/2014/main" id="{C3481F1F-2664-D733-4737-A1E3D62C8F53}"/>
                </a:ext>
              </a:extLst>
            </p:cNvPr>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0" name="Rectangle 8">
              <a:extLst>
                <a:ext uri="{FF2B5EF4-FFF2-40B4-BE49-F238E27FC236}">
                  <a16:creationId xmlns:a16="http://schemas.microsoft.com/office/drawing/2014/main" id="{D674DA56-CF9A-93D8-2617-BB13315E604F}"/>
                </a:ext>
              </a:extLst>
            </p:cNvPr>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1" name="Rectangle 9">
              <a:extLst>
                <a:ext uri="{FF2B5EF4-FFF2-40B4-BE49-F238E27FC236}">
                  <a16:creationId xmlns:a16="http://schemas.microsoft.com/office/drawing/2014/main" id="{B4C60F7F-8046-4197-9E2E-8FC9F38992B2}"/>
                </a:ext>
              </a:extLst>
            </p:cNvPr>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2" name="Rectangle 10">
              <a:extLst>
                <a:ext uri="{FF2B5EF4-FFF2-40B4-BE49-F238E27FC236}">
                  <a16:creationId xmlns:a16="http://schemas.microsoft.com/office/drawing/2014/main" id="{97E97413-B087-4C7B-0F12-7D2EB71D51F7}"/>
                </a:ext>
              </a:extLst>
            </p:cNvPr>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3" name="Rectangle 11">
              <a:extLst>
                <a:ext uri="{FF2B5EF4-FFF2-40B4-BE49-F238E27FC236}">
                  <a16:creationId xmlns:a16="http://schemas.microsoft.com/office/drawing/2014/main" id="{851A80AD-FCC8-1AC0-1E63-BE605590FA6D}"/>
                </a:ext>
              </a:extLst>
            </p:cNvPr>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4" name="Rectangle 12">
              <a:extLst>
                <a:ext uri="{FF2B5EF4-FFF2-40B4-BE49-F238E27FC236}">
                  <a16:creationId xmlns:a16="http://schemas.microsoft.com/office/drawing/2014/main" id="{73327612-2795-96E1-20F2-1DB2BEDB0A80}"/>
                </a:ext>
              </a:extLst>
            </p:cNvPr>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5" name="Rectangle 13">
              <a:extLst>
                <a:ext uri="{FF2B5EF4-FFF2-40B4-BE49-F238E27FC236}">
                  <a16:creationId xmlns:a16="http://schemas.microsoft.com/office/drawing/2014/main" id="{F9FEFD70-12C2-FF8D-2787-C421B42DA5F1}"/>
                </a:ext>
              </a:extLst>
            </p:cNvPr>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6" name="Rectangle 14">
              <a:extLst>
                <a:ext uri="{FF2B5EF4-FFF2-40B4-BE49-F238E27FC236}">
                  <a16:creationId xmlns:a16="http://schemas.microsoft.com/office/drawing/2014/main" id="{7E0953D8-6ECD-831B-8084-42BFC24F6017}"/>
                </a:ext>
              </a:extLst>
            </p:cNvPr>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7" name="Rectangle 15">
              <a:extLst>
                <a:ext uri="{FF2B5EF4-FFF2-40B4-BE49-F238E27FC236}">
                  <a16:creationId xmlns:a16="http://schemas.microsoft.com/office/drawing/2014/main" id="{6471BB46-442A-7540-A285-524B3366F985}"/>
                </a:ext>
              </a:extLst>
            </p:cNvPr>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8" name="Rectangle 16">
              <a:extLst>
                <a:ext uri="{FF2B5EF4-FFF2-40B4-BE49-F238E27FC236}">
                  <a16:creationId xmlns:a16="http://schemas.microsoft.com/office/drawing/2014/main" id="{62C8D5A3-184E-F277-5B31-A4D7D68B2943}"/>
                </a:ext>
              </a:extLst>
            </p:cNvPr>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49" name="Rectangle 17">
              <a:extLst>
                <a:ext uri="{FF2B5EF4-FFF2-40B4-BE49-F238E27FC236}">
                  <a16:creationId xmlns:a16="http://schemas.microsoft.com/office/drawing/2014/main" id="{EDD9EB4C-D2E7-F1BE-91DC-A58FCDB92244}"/>
                </a:ext>
              </a:extLst>
            </p:cNvPr>
            <p:cNvSpPr>
              <a:spLocks noChangeArrowheads="1"/>
            </p:cNvSpPr>
            <p:nvPr userDrawn="1"/>
          </p:nvSpPr>
          <p:spPr bwMode="hidden">
            <a:xfrm rot="18603245" flipV="1">
              <a:off x="4052" y="3504"/>
              <a:ext cx="2079" cy="6"/>
            </a:xfrm>
            <a:prstGeom prst="rect">
              <a:avLst/>
            </a:prstGeom>
            <a:gradFill rotWithShape="0">
              <a:gsLst>
                <a:gs pos="0">
                  <a:schemeClr val="bg1"/>
                </a:gs>
                <a:gs pos="100000">
                  <a:schemeClr val="bg1">
                    <a:gamma/>
                    <a:shade val="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p>
              <a:pPr algn="ctr"/>
              <a:endParaRPr lang="en-BR" altLang="en-BR"/>
            </a:p>
          </p:txBody>
        </p:sp>
        <p:sp>
          <p:nvSpPr>
            <p:cNvPr id="300050" name="Rectangle 18">
              <a:extLst>
                <a:ext uri="{FF2B5EF4-FFF2-40B4-BE49-F238E27FC236}">
                  <a16:creationId xmlns:a16="http://schemas.microsoft.com/office/drawing/2014/main" id="{3FF6AB24-8E33-7D8E-FDEA-EB44DBD195E5}"/>
                </a:ext>
              </a:extLst>
            </p:cNvPr>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p>
              <a:pPr algn="ctr"/>
              <a:endParaRPr lang="en-BR" altLang="en-BR"/>
            </a:p>
          </p:txBody>
        </p:sp>
        <p:sp>
          <p:nvSpPr>
            <p:cNvPr id="300051" name="Rectangle 19">
              <a:extLst>
                <a:ext uri="{FF2B5EF4-FFF2-40B4-BE49-F238E27FC236}">
                  <a16:creationId xmlns:a16="http://schemas.microsoft.com/office/drawing/2014/main" id="{06195036-C65D-D2C9-0394-DCA6A8A5922E}"/>
                </a:ext>
              </a:extLst>
            </p:cNvPr>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2" name="Rectangle 20">
              <a:extLst>
                <a:ext uri="{FF2B5EF4-FFF2-40B4-BE49-F238E27FC236}">
                  <a16:creationId xmlns:a16="http://schemas.microsoft.com/office/drawing/2014/main" id="{C89F8342-5DEB-0245-3AAB-7FAA099F857A}"/>
                </a:ext>
              </a:extLst>
            </p:cNvPr>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3" name="Rectangle 21">
              <a:extLst>
                <a:ext uri="{FF2B5EF4-FFF2-40B4-BE49-F238E27FC236}">
                  <a16:creationId xmlns:a16="http://schemas.microsoft.com/office/drawing/2014/main" id="{26BEEA15-833E-B1E3-96D2-9B2255AE6756}"/>
                </a:ext>
              </a:extLst>
            </p:cNvPr>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4" name="Rectangle 22">
              <a:extLst>
                <a:ext uri="{FF2B5EF4-FFF2-40B4-BE49-F238E27FC236}">
                  <a16:creationId xmlns:a16="http://schemas.microsoft.com/office/drawing/2014/main" id="{0266D2D3-26C8-A71C-B303-2996F6C54AA6}"/>
                </a:ext>
              </a:extLst>
            </p:cNvPr>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5" name="Rectangle 23">
              <a:extLst>
                <a:ext uri="{FF2B5EF4-FFF2-40B4-BE49-F238E27FC236}">
                  <a16:creationId xmlns:a16="http://schemas.microsoft.com/office/drawing/2014/main" id="{1EB73A6F-DA1C-771E-81D0-7D980FB04958}"/>
                </a:ext>
              </a:extLst>
            </p:cNvPr>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6" name="Rectangle 24">
              <a:extLst>
                <a:ext uri="{FF2B5EF4-FFF2-40B4-BE49-F238E27FC236}">
                  <a16:creationId xmlns:a16="http://schemas.microsoft.com/office/drawing/2014/main" id="{462C16CE-309C-DEE1-83E0-B7CE9A465484}"/>
                </a:ext>
              </a:extLst>
            </p:cNvPr>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7" name="Rectangle 25">
              <a:extLst>
                <a:ext uri="{FF2B5EF4-FFF2-40B4-BE49-F238E27FC236}">
                  <a16:creationId xmlns:a16="http://schemas.microsoft.com/office/drawing/2014/main" id="{78E7BBF7-78FC-E689-F7C7-2C7AF1471F61}"/>
                </a:ext>
              </a:extLst>
            </p:cNvPr>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58" name="Rectangle 26">
              <a:extLst>
                <a:ext uri="{FF2B5EF4-FFF2-40B4-BE49-F238E27FC236}">
                  <a16:creationId xmlns:a16="http://schemas.microsoft.com/office/drawing/2014/main" id="{007F3B92-48BF-9FA3-4E65-5B6DACAC11A8}"/>
                </a:ext>
              </a:extLst>
            </p:cNvPr>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59" name="Rectangle 27">
              <a:extLst>
                <a:ext uri="{FF2B5EF4-FFF2-40B4-BE49-F238E27FC236}">
                  <a16:creationId xmlns:a16="http://schemas.microsoft.com/office/drawing/2014/main" id="{D571F394-A717-631B-96D9-F6BA1B44936A}"/>
                </a:ext>
              </a:extLst>
            </p:cNvPr>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60" name="Rectangle 28">
              <a:extLst>
                <a:ext uri="{FF2B5EF4-FFF2-40B4-BE49-F238E27FC236}">
                  <a16:creationId xmlns:a16="http://schemas.microsoft.com/office/drawing/2014/main" id="{58314813-4623-30A7-40C3-0C9FE014FE9F}"/>
                </a:ext>
              </a:extLst>
            </p:cNvPr>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61" name="Rectangle 29">
              <a:extLst>
                <a:ext uri="{FF2B5EF4-FFF2-40B4-BE49-F238E27FC236}">
                  <a16:creationId xmlns:a16="http://schemas.microsoft.com/office/drawing/2014/main" id="{CE286B07-F157-54CC-945B-9F6EFDA4CEA8}"/>
                </a:ext>
              </a:extLst>
            </p:cNvPr>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p>
          </p:txBody>
        </p:sp>
        <p:sp>
          <p:nvSpPr>
            <p:cNvPr id="300062" name="Rectangle 30">
              <a:extLst>
                <a:ext uri="{FF2B5EF4-FFF2-40B4-BE49-F238E27FC236}">
                  <a16:creationId xmlns:a16="http://schemas.microsoft.com/office/drawing/2014/main" id="{281BA48F-13B3-C1C1-B3E6-3FBB7E094E0E}"/>
                </a:ext>
              </a:extLst>
            </p:cNvPr>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63" name="Rectangle 31">
              <a:extLst>
                <a:ext uri="{FF2B5EF4-FFF2-40B4-BE49-F238E27FC236}">
                  <a16:creationId xmlns:a16="http://schemas.microsoft.com/office/drawing/2014/main" id="{F8C3596B-ABCF-D4FE-CCEC-ABEDABE0A4EA}"/>
                </a:ext>
              </a:extLst>
            </p:cNvPr>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64" name="Rectangle 32">
              <a:extLst>
                <a:ext uri="{FF2B5EF4-FFF2-40B4-BE49-F238E27FC236}">
                  <a16:creationId xmlns:a16="http://schemas.microsoft.com/office/drawing/2014/main" id="{E5FBEEE6-E55B-39A7-BB93-D4E46A0874F4}"/>
                </a:ext>
              </a:extLst>
            </p:cNvPr>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65" name="Rectangle 33">
              <a:extLst>
                <a:ext uri="{FF2B5EF4-FFF2-40B4-BE49-F238E27FC236}">
                  <a16:creationId xmlns:a16="http://schemas.microsoft.com/office/drawing/2014/main" id="{9E927783-97A8-B599-B52A-0EF65B4891BB}"/>
                </a:ext>
              </a:extLst>
            </p:cNvPr>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66" name="Rectangle 34">
              <a:extLst>
                <a:ext uri="{FF2B5EF4-FFF2-40B4-BE49-F238E27FC236}">
                  <a16:creationId xmlns:a16="http://schemas.microsoft.com/office/drawing/2014/main" id="{9640579D-A65D-1D22-71B2-F6487DE08A00}"/>
                </a:ext>
              </a:extLst>
            </p:cNvPr>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p>
          </p:txBody>
        </p:sp>
        <p:sp>
          <p:nvSpPr>
            <p:cNvPr id="300067" name="Oval 35">
              <a:extLst>
                <a:ext uri="{FF2B5EF4-FFF2-40B4-BE49-F238E27FC236}">
                  <a16:creationId xmlns:a16="http://schemas.microsoft.com/office/drawing/2014/main" id="{A27A1610-101F-1233-C51D-F52F7EC6EEBE}"/>
                </a:ext>
              </a:extLst>
            </p:cNvPr>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68" name="Oval 36">
              <a:extLst>
                <a:ext uri="{FF2B5EF4-FFF2-40B4-BE49-F238E27FC236}">
                  <a16:creationId xmlns:a16="http://schemas.microsoft.com/office/drawing/2014/main" id="{7A19D603-9139-5052-8780-5891F4B26248}"/>
                </a:ext>
              </a:extLst>
            </p:cNvPr>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69" name="Oval 37">
              <a:extLst>
                <a:ext uri="{FF2B5EF4-FFF2-40B4-BE49-F238E27FC236}">
                  <a16:creationId xmlns:a16="http://schemas.microsoft.com/office/drawing/2014/main" id="{FA51351A-D44A-24B9-13B7-56785AF5736F}"/>
                </a:ext>
              </a:extLst>
            </p:cNvPr>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0" name="Oval 38">
              <a:extLst>
                <a:ext uri="{FF2B5EF4-FFF2-40B4-BE49-F238E27FC236}">
                  <a16:creationId xmlns:a16="http://schemas.microsoft.com/office/drawing/2014/main" id="{4DC769CA-56A2-36AB-FA3D-EBE0F34D4702}"/>
                </a:ext>
              </a:extLst>
            </p:cNvPr>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1" name="Oval 39">
              <a:extLst>
                <a:ext uri="{FF2B5EF4-FFF2-40B4-BE49-F238E27FC236}">
                  <a16:creationId xmlns:a16="http://schemas.microsoft.com/office/drawing/2014/main" id="{60ED494E-60E7-F093-D774-8BB5ABEA69B9}"/>
                </a:ext>
              </a:extLst>
            </p:cNvPr>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2" name="Oval 40">
              <a:extLst>
                <a:ext uri="{FF2B5EF4-FFF2-40B4-BE49-F238E27FC236}">
                  <a16:creationId xmlns:a16="http://schemas.microsoft.com/office/drawing/2014/main" id="{688E75B6-980B-4071-0CF2-3EBC11B507DA}"/>
                </a:ext>
              </a:extLst>
            </p:cNvPr>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3" name="Oval 41">
              <a:extLst>
                <a:ext uri="{FF2B5EF4-FFF2-40B4-BE49-F238E27FC236}">
                  <a16:creationId xmlns:a16="http://schemas.microsoft.com/office/drawing/2014/main" id="{66832F03-C57B-FD31-2DCA-2CEE5B2AF205}"/>
                </a:ext>
              </a:extLst>
            </p:cNvPr>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4" name="Oval 42">
              <a:extLst>
                <a:ext uri="{FF2B5EF4-FFF2-40B4-BE49-F238E27FC236}">
                  <a16:creationId xmlns:a16="http://schemas.microsoft.com/office/drawing/2014/main" id="{53EA05D7-05E2-1416-8F61-45D6977C96D1}"/>
                </a:ext>
              </a:extLst>
            </p:cNvPr>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5" name="Oval 43">
              <a:extLst>
                <a:ext uri="{FF2B5EF4-FFF2-40B4-BE49-F238E27FC236}">
                  <a16:creationId xmlns:a16="http://schemas.microsoft.com/office/drawing/2014/main" id="{6F04FDB8-B90E-DDAB-40A8-E3A1D4A34611}"/>
                </a:ext>
              </a:extLst>
            </p:cNvPr>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6" name="Oval 44">
              <a:extLst>
                <a:ext uri="{FF2B5EF4-FFF2-40B4-BE49-F238E27FC236}">
                  <a16:creationId xmlns:a16="http://schemas.microsoft.com/office/drawing/2014/main" id="{0FCE9AA8-EA42-7857-EAC0-2B0E63F0D3B6}"/>
                </a:ext>
              </a:extLst>
            </p:cNvPr>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7" name="Oval 45">
              <a:extLst>
                <a:ext uri="{FF2B5EF4-FFF2-40B4-BE49-F238E27FC236}">
                  <a16:creationId xmlns:a16="http://schemas.microsoft.com/office/drawing/2014/main" id="{1986275F-BE2F-F9FD-6CDC-CF49C6AA9D4F}"/>
                </a:ext>
              </a:extLst>
            </p:cNvPr>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8" name="Oval 46">
              <a:extLst>
                <a:ext uri="{FF2B5EF4-FFF2-40B4-BE49-F238E27FC236}">
                  <a16:creationId xmlns:a16="http://schemas.microsoft.com/office/drawing/2014/main" id="{019498F9-C1F1-9093-97DD-A55AD3EA3360}"/>
                </a:ext>
              </a:extLst>
            </p:cNvPr>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79" name="Oval 47">
              <a:extLst>
                <a:ext uri="{FF2B5EF4-FFF2-40B4-BE49-F238E27FC236}">
                  <a16:creationId xmlns:a16="http://schemas.microsoft.com/office/drawing/2014/main" id="{E7FEC01D-861D-9D53-7DF7-9CDD8395856F}"/>
                </a:ext>
              </a:extLst>
            </p:cNvPr>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0" name="Oval 48">
              <a:extLst>
                <a:ext uri="{FF2B5EF4-FFF2-40B4-BE49-F238E27FC236}">
                  <a16:creationId xmlns:a16="http://schemas.microsoft.com/office/drawing/2014/main" id="{134C048B-1B13-EDD2-186F-D12E808C2470}"/>
                </a:ext>
              </a:extLst>
            </p:cNvPr>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1" name="Oval 49">
              <a:extLst>
                <a:ext uri="{FF2B5EF4-FFF2-40B4-BE49-F238E27FC236}">
                  <a16:creationId xmlns:a16="http://schemas.microsoft.com/office/drawing/2014/main" id="{FD4BFB43-6E21-0C9D-689B-B18A50860C7A}"/>
                </a:ext>
              </a:extLst>
            </p:cNvPr>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2" name="Oval 50">
              <a:extLst>
                <a:ext uri="{FF2B5EF4-FFF2-40B4-BE49-F238E27FC236}">
                  <a16:creationId xmlns:a16="http://schemas.microsoft.com/office/drawing/2014/main" id="{C0EF2C62-7D68-C5C6-9ECE-34A39212A414}"/>
                </a:ext>
              </a:extLst>
            </p:cNvPr>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3" name="Oval 51">
              <a:extLst>
                <a:ext uri="{FF2B5EF4-FFF2-40B4-BE49-F238E27FC236}">
                  <a16:creationId xmlns:a16="http://schemas.microsoft.com/office/drawing/2014/main" id="{10024E49-D321-015C-5780-18E8FBE7F3D4}"/>
                </a:ext>
              </a:extLst>
            </p:cNvPr>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4" name="Oval 52">
              <a:extLst>
                <a:ext uri="{FF2B5EF4-FFF2-40B4-BE49-F238E27FC236}">
                  <a16:creationId xmlns:a16="http://schemas.microsoft.com/office/drawing/2014/main" id="{549144CA-0382-4052-6464-A7F1242B4ADF}"/>
                </a:ext>
              </a:extLst>
            </p:cNvPr>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5" name="Oval 53">
              <a:extLst>
                <a:ext uri="{FF2B5EF4-FFF2-40B4-BE49-F238E27FC236}">
                  <a16:creationId xmlns:a16="http://schemas.microsoft.com/office/drawing/2014/main" id="{3160FE56-66FC-125C-D948-1878310D0432}"/>
                </a:ext>
              </a:extLst>
            </p:cNvPr>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6" name="Oval 54">
              <a:extLst>
                <a:ext uri="{FF2B5EF4-FFF2-40B4-BE49-F238E27FC236}">
                  <a16:creationId xmlns:a16="http://schemas.microsoft.com/office/drawing/2014/main" id="{1696BD34-B1DE-11BA-02E2-46FE195E82B4}"/>
                </a:ext>
              </a:extLst>
            </p:cNvPr>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7" name="Oval 55">
              <a:extLst>
                <a:ext uri="{FF2B5EF4-FFF2-40B4-BE49-F238E27FC236}">
                  <a16:creationId xmlns:a16="http://schemas.microsoft.com/office/drawing/2014/main" id="{86E53B51-D6F6-7862-9A24-DDAA0C80F1EB}"/>
                </a:ext>
              </a:extLst>
            </p:cNvPr>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8" name="Oval 56">
              <a:extLst>
                <a:ext uri="{FF2B5EF4-FFF2-40B4-BE49-F238E27FC236}">
                  <a16:creationId xmlns:a16="http://schemas.microsoft.com/office/drawing/2014/main" id="{75929271-7222-7FE6-0580-B40C727AE1CB}"/>
                </a:ext>
              </a:extLst>
            </p:cNvPr>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89" name="Oval 57">
              <a:extLst>
                <a:ext uri="{FF2B5EF4-FFF2-40B4-BE49-F238E27FC236}">
                  <a16:creationId xmlns:a16="http://schemas.microsoft.com/office/drawing/2014/main" id="{F9EA299B-2B13-9F04-D636-F7C68A5D9137}"/>
                </a:ext>
              </a:extLst>
            </p:cNvPr>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0" name="Oval 58">
              <a:extLst>
                <a:ext uri="{FF2B5EF4-FFF2-40B4-BE49-F238E27FC236}">
                  <a16:creationId xmlns:a16="http://schemas.microsoft.com/office/drawing/2014/main" id="{D4BC5ACC-53E7-AEB7-2085-54CCC695E2FF}"/>
                </a:ext>
              </a:extLst>
            </p:cNvPr>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1" name="Oval 59">
              <a:extLst>
                <a:ext uri="{FF2B5EF4-FFF2-40B4-BE49-F238E27FC236}">
                  <a16:creationId xmlns:a16="http://schemas.microsoft.com/office/drawing/2014/main" id="{5A364E3E-3EBF-DD49-CA3D-85878285ADA8}"/>
                </a:ext>
              </a:extLst>
            </p:cNvPr>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2" name="Oval 60">
              <a:extLst>
                <a:ext uri="{FF2B5EF4-FFF2-40B4-BE49-F238E27FC236}">
                  <a16:creationId xmlns:a16="http://schemas.microsoft.com/office/drawing/2014/main" id="{B6509A3B-1C10-46A5-FF08-5C03CE6658C9}"/>
                </a:ext>
              </a:extLst>
            </p:cNvPr>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3" name="Oval 61">
              <a:extLst>
                <a:ext uri="{FF2B5EF4-FFF2-40B4-BE49-F238E27FC236}">
                  <a16:creationId xmlns:a16="http://schemas.microsoft.com/office/drawing/2014/main" id="{F8AC31E6-9D9A-EB54-80F4-DA096ABD55E3}"/>
                </a:ext>
              </a:extLst>
            </p:cNvPr>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4" name="Oval 62">
              <a:extLst>
                <a:ext uri="{FF2B5EF4-FFF2-40B4-BE49-F238E27FC236}">
                  <a16:creationId xmlns:a16="http://schemas.microsoft.com/office/drawing/2014/main" id="{FAD5B769-2F4F-81E8-C2A4-1AA98B8FFB57}"/>
                </a:ext>
              </a:extLst>
            </p:cNvPr>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5" name="Oval 63">
              <a:extLst>
                <a:ext uri="{FF2B5EF4-FFF2-40B4-BE49-F238E27FC236}">
                  <a16:creationId xmlns:a16="http://schemas.microsoft.com/office/drawing/2014/main" id="{E73007FE-CCE6-5558-B1DA-5A7C11794F41}"/>
                </a:ext>
              </a:extLst>
            </p:cNvPr>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6" name="Oval 64">
              <a:extLst>
                <a:ext uri="{FF2B5EF4-FFF2-40B4-BE49-F238E27FC236}">
                  <a16:creationId xmlns:a16="http://schemas.microsoft.com/office/drawing/2014/main" id="{A926A6C0-13E3-4820-EAC3-6506E1EE8A74}"/>
                </a:ext>
              </a:extLst>
            </p:cNvPr>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7" name="Oval 65">
              <a:extLst>
                <a:ext uri="{FF2B5EF4-FFF2-40B4-BE49-F238E27FC236}">
                  <a16:creationId xmlns:a16="http://schemas.microsoft.com/office/drawing/2014/main" id="{772D892F-E3CF-6EF9-9542-8F41FD637A65}"/>
                </a:ext>
              </a:extLst>
            </p:cNvPr>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8" name="Oval 66">
              <a:extLst>
                <a:ext uri="{FF2B5EF4-FFF2-40B4-BE49-F238E27FC236}">
                  <a16:creationId xmlns:a16="http://schemas.microsoft.com/office/drawing/2014/main" id="{C17973AD-455F-04E7-4C77-76854BD10617}"/>
                </a:ext>
              </a:extLst>
            </p:cNvPr>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099" name="Oval 67">
              <a:extLst>
                <a:ext uri="{FF2B5EF4-FFF2-40B4-BE49-F238E27FC236}">
                  <a16:creationId xmlns:a16="http://schemas.microsoft.com/office/drawing/2014/main" id="{932BDBE7-2F81-985F-766E-1B1B9036AD2E}"/>
                </a:ext>
              </a:extLst>
            </p:cNvPr>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0" name="Oval 68">
              <a:extLst>
                <a:ext uri="{FF2B5EF4-FFF2-40B4-BE49-F238E27FC236}">
                  <a16:creationId xmlns:a16="http://schemas.microsoft.com/office/drawing/2014/main" id="{2E0BB9AA-690F-C51E-5EF0-9D953589A7D1}"/>
                </a:ext>
              </a:extLst>
            </p:cNvPr>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1" name="Oval 69">
              <a:extLst>
                <a:ext uri="{FF2B5EF4-FFF2-40B4-BE49-F238E27FC236}">
                  <a16:creationId xmlns:a16="http://schemas.microsoft.com/office/drawing/2014/main" id="{7C6B2B66-C5B6-4924-B9EB-F760EDD310B9}"/>
                </a:ext>
              </a:extLst>
            </p:cNvPr>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2" name="Oval 70">
              <a:extLst>
                <a:ext uri="{FF2B5EF4-FFF2-40B4-BE49-F238E27FC236}">
                  <a16:creationId xmlns:a16="http://schemas.microsoft.com/office/drawing/2014/main" id="{6B4CACFF-B9DE-AC54-16B5-87C38EE87530}"/>
                </a:ext>
              </a:extLst>
            </p:cNvPr>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3" name="Oval 71">
              <a:extLst>
                <a:ext uri="{FF2B5EF4-FFF2-40B4-BE49-F238E27FC236}">
                  <a16:creationId xmlns:a16="http://schemas.microsoft.com/office/drawing/2014/main" id="{49300D79-013D-08D5-9E6C-3D24A2D86774}"/>
                </a:ext>
              </a:extLst>
            </p:cNvPr>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4" name="Oval 72">
              <a:extLst>
                <a:ext uri="{FF2B5EF4-FFF2-40B4-BE49-F238E27FC236}">
                  <a16:creationId xmlns:a16="http://schemas.microsoft.com/office/drawing/2014/main" id="{2B543E2C-E630-9215-7112-3B940B36CDBA}"/>
                </a:ext>
              </a:extLst>
            </p:cNvPr>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5" name="Oval 73">
              <a:extLst>
                <a:ext uri="{FF2B5EF4-FFF2-40B4-BE49-F238E27FC236}">
                  <a16:creationId xmlns:a16="http://schemas.microsoft.com/office/drawing/2014/main" id="{AEF294D5-F8C8-B9C5-B136-88E2BE3F9364}"/>
                </a:ext>
              </a:extLst>
            </p:cNvPr>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6" name="Oval 74">
              <a:extLst>
                <a:ext uri="{FF2B5EF4-FFF2-40B4-BE49-F238E27FC236}">
                  <a16:creationId xmlns:a16="http://schemas.microsoft.com/office/drawing/2014/main" id="{FC653612-0386-DFA2-7AE8-911AF62DDA99}"/>
                </a:ext>
              </a:extLst>
            </p:cNvPr>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7" name="Oval 75">
              <a:extLst>
                <a:ext uri="{FF2B5EF4-FFF2-40B4-BE49-F238E27FC236}">
                  <a16:creationId xmlns:a16="http://schemas.microsoft.com/office/drawing/2014/main" id="{E0617BA2-5C99-755F-EE18-09DB3F7D7066}"/>
                </a:ext>
              </a:extLst>
            </p:cNvPr>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8" name="Oval 76">
              <a:extLst>
                <a:ext uri="{FF2B5EF4-FFF2-40B4-BE49-F238E27FC236}">
                  <a16:creationId xmlns:a16="http://schemas.microsoft.com/office/drawing/2014/main" id="{8DBC8B7E-8A0B-0302-7967-2C565BD40FA6}"/>
                </a:ext>
              </a:extLst>
            </p:cNvPr>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09" name="Oval 77">
              <a:extLst>
                <a:ext uri="{FF2B5EF4-FFF2-40B4-BE49-F238E27FC236}">
                  <a16:creationId xmlns:a16="http://schemas.microsoft.com/office/drawing/2014/main" id="{5783D31D-FE8A-3C30-D282-8705F8864B16}"/>
                </a:ext>
              </a:extLst>
            </p:cNvPr>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0" name="Oval 78">
              <a:extLst>
                <a:ext uri="{FF2B5EF4-FFF2-40B4-BE49-F238E27FC236}">
                  <a16:creationId xmlns:a16="http://schemas.microsoft.com/office/drawing/2014/main" id="{194B5B96-82B9-E6E6-F321-6BB7E291B23E}"/>
                </a:ext>
              </a:extLst>
            </p:cNvPr>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1" name="Oval 79">
              <a:extLst>
                <a:ext uri="{FF2B5EF4-FFF2-40B4-BE49-F238E27FC236}">
                  <a16:creationId xmlns:a16="http://schemas.microsoft.com/office/drawing/2014/main" id="{C7A96D13-33C7-43E6-FF72-6EBD300FC5BB}"/>
                </a:ext>
              </a:extLst>
            </p:cNvPr>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2" name="Oval 80">
              <a:extLst>
                <a:ext uri="{FF2B5EF4-FFF2-40B4-BE49-F238E27FC236}">
                  <a16:creationId xmlns:a16="http://schemas.microsoft.com/office/drawing/2014/main" id="{EDFD5BCE-349C-CE40-1EEC-E0D1350A8195}"/>
                </a:ext>
              </a:extLst>
            </p:cNvPr>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3" name="Oval 81">
              <a:extLst>
                <a:ext uri="{FF2B5EF4-FFF2-40B4-BE49-F238E27FC236}">
                  <a16:creationId xmlns:a16="http://schemas.microsoft.com/office/drawing/2014/main" id="{F0265DF6-42E2-124E-4296-593787897260}"/>
                </a:ext>
              </a:extLst>
            </p:cNvPr>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4" name="Oval 82">
              <a:extLst>
                <a:ext uri="{FF2B5EF4-FFF2-40B4-BE49-F238E27FC236}">
                  <a16:creationId xmlns:a16="http://schemas.microsoft.com/office/drawing/2014/main" id="{C47049EF-9C1E-3B59-51FC-EA11AA0EA51A}"/>
                </a:ext>
              </a:extLst>
            </p:cNvPr>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5" name="Oval 83">
              <a:extLst>
                <a:ext uri="{FF2B5EF4-FFF2-40B4-BE49-F238E27FC236}">
                  <a16:creationId xmlns:a16="http://schemas.microsoft.com/office/drawing/2014/main" id="{B06832D2-1A79-7930-B9AC-E5EF35CC71AE}"/>
                </a:ext>
              </a:extLst>
            </p:cNvPr>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6" name="Oval 84">
              <a:extLst>
                <a:ext uri="{FF2B5EF4-FFF2-40B4-BE49-F238E27FC236}">
                  <a16:creationId xmlns:a16="http://schemas.microsoft.com/office/drawing/2014/main" id="{75F0BC9C-2264-C0EE-025C-4C369642EAC1}"/>
                </a:ext>
              </a:extLst>
            </p:cNvPr>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7" name="Oval 85">
              <a:extLst>
                <a:ext uri="{FF2B5EF4-FFF2-40B4-BE49-F238E27FC236}">
                  <a16:creationId xmlns:a16="http://schemas.microsoft.com/office/drawing/2014/main" id="{E2348274-B355-056C-10B4-8D20D09C5FEA}"/>
                </a:ext>
              </a:extLst>
            </p:cNvPr>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8" name="Oval 86">
              <a:extLst>
                <a:ext uri="{FF2B5EF4-FFF2-40B4-BE49-F238E27FC236}">
                  <a16:creationId xmlns:a16="http://schemas.microsoft.com/office/drawing/2014/main" id="{E2DD38DB-36B7-6DC5-9053-1E955914CA20}"/>
                </a:ext>
              </a:extLst>
            </p:cNvPr>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19" name="Oval 87">
              <a:extLst>
                <a:ext uri="{FF2B5EF4-FFF2-40B4-BE49-F238E27FC236}">
                  <a16:creationId xmlns:a16="http://schemas.microsoft.com/office/drawing/2014/main" id="{A1F52D17-A98B-4E8B-93F3-4DF3C2DFECAD}"/>
                </a:ext>
              </a:extLst>
            </p:cNvPr>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0" name="Oval 88">
              <a:extLst>
                <a:ext uri="{FF2B5EF4-FFF2-40B4-BE49-F238E27FC236}">
                  <a16:creationId xmlns:a16="http://schemas.microsoft.com/office/drawing/2014/main" id="{0BB84666-44B7-FEA8-F6DD-D61DC0888AF1}"/>
                </a:ext>
              </a:extLst>
            </p:cNvPr>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1" name="Oval 89">
              <a:extLst>
                <a:ext uri="{FF2B5EF4-FFF2-40B4-BE49-F238E27FC236}">
                  <a16:creationId xmlns:a16="http://schemas.microsoft.com/office/drawing/2014/main" id="{273AF734-C3A7-CF1E-832A-130C0FA07440}"/>
                </a:ext>
              </a:extLst>
            </p:cNvPr>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2" name="Oval 90">
              <a:extLst>
                <a:ext uri="{FF2B5EF4-FFF2-40B4-BE49-F238E27FC236}">
                  <a16:creationId xmlns:a16="http://schemas.microsoft.com/office/drawing/2014/main" id="{81C2B926-A79D-5A38-BD11-1D9602A11602}"/>
                </a:ext>
              </a:extLst>
            </p:cNvPr>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3" name="Oval 91">
              <a:extLst>
                <a:ext uri="{FF2B5EF4-FFF2-40B4-BE49-F238E27FC236}">
                  <a16:creationId xmlns:a16="http://schemas.microsoft.com/office/drawing/2014/main" id="{D61C2CDE-7AC9-E1DF-0F62-E23A38D22A53}"/>
                </a:ext>
              </a:extLst>
            </p:cNvPr>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4" name="Oval 92">
              <a:extLst>
                <a:ext uri="{FF2B5EF4-FFF2-40B4-BE49-F238E27FC236}">
                  <a16:creationId xmlns:a16="http://schemas.microsoft.com/office/drawing/2014/main" id="{1670A80A-E3A7-67C7-EFAC-E8E97D38D4C4}"/>
                </a:ext>
              </a:extLst>
            </p:cNvPr>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5" name="Oval 93">
              <a:extLst>
                <a:ext uri="{FF2B5EF4-FFF2-40B4-BE49-F238E27FC236}">
                  <a16:creationId xmlns:a16="http://schemas.microsoft.com/office/drawing/2014/main" id="{51BCFD29-E100-FC1E-458A-09AFE8BA0E56}"/>
                </a:ext>
              </a:extLst>
            </p:cNvPr>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6" name="Oval 94">
              <a:extLst>
                <a:ext uri="{FF2B5EF4-FFF2-40B4-BE49-F238E27FC236}">
                  <a16:creationId xmlns:a16="http://schemas.microsoft.com/office/drawing/2014/main" id="{2F5FDC49-1D8E-3566-0E07-0A6C1EB2E7F9}"/>
                </a:ext>
              </a:extLst>
            </p:cNvPr>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7" name="Oval 95">
              <a:extLst>
                <a:ext uri="{FF2B5EF4-FFF2-40B4-BE49-F238E27FC236}">
                  <a16:creationId xmlns:a16="http://schemas.microsoft.com/office/drawing/2014/main" id="{B4BD4E25-1AD2-DBCE-8A81-F0DBAC232F7F}"/>
                </a:ext>
              </a:extLst>
            </p:cNvPr>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8" name="Oval 96">
              <a:extLst>
                <a:ext uri="{FF2B5EF4-FFF2-40B4-BE49-F238E27FC236}">
                  <a16:creationId xmlns:a16="http://schemas.microsoft.com/office/drawing/2014/main" id="{E33BAD92-AE53-867E-3674-71846769291B}"/>
                </a:ext>
              </a:extLst>
            </p:cNvPr>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29" name="Oval 97">
              <a:extLst>
                <a:ext uri="{FF2B5EF4-FFF2-40B4-BE49-F238E27FC236}">
                  <a16:creationId xmlns:a16="http://schemas.microsoft.com/office/drawing/2014/main" id="{02A5D31E-54FA-301D-F4E9-EA3C61CD92E5}"/>
                </a:ext>
              </a:extLst>
            </p:cNvPr>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0" name="Oval 98">
              <a:extLst>
                <a:ext uri="{FF2B5EF4-FFF2-40B4-BE49-F238E27FC236}">
                  <a16:creationId xmlns:a16="http://schemas.microsoft.com/office/drawing/2014/main" id="{109C734A-7073-CF07-59F3-F060386624F0}"/>
                </a:ext>
              </a:extLst>
            </p:cNvPr>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1" name="Oval 99">
              <a:extLst>
                <a:ext uri="{FF2B5EF4-FFF2-40B4-BE49-F238E27FC236}">
                  <a16:creationId xmlns:a16="http://schemas.microsoft.com/office/drawing/2014/main" id="{60CE3C6B-976A-4ED8-B730-A861546C2DCF}"/>
                </a:ext>
              </a:extLst>
            </p:cNvPr>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2" name="Oval 100">
              <a:extLst>
                <a:ext uri="{FF2B5EF4-FFF2-40B4-BE49-F238E27FC236}">
                  <a16:creationId xmlns:a16="http://schemas.microsoft.com/office/drawing/2014/main" id="{CDB9448A-5543-1CC3-BB6C-6BF9694D8601}"/>
                </a:ext>
              </a:extLst>
            </p:cNvPr>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3" name="Oval 101">
              <a:extLst>
                <a:ext uri="{FF2B5EF4-FFF2-40B4-BE49-F238E27FC236}">
                  <a16:creationId xmlns:a16="http://schemas.microsoft.com/office/drawing/2014/main" id="{3317B4A8-BCCC-D1BB-9636-4C75A90E2B5D}"/>
                </a:ext>
              </a:extLst>
            </p:cNvPr>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4" name="Oval 102">
              <a:extLst>
                <a:ext uri="{FF2B5EF4-FFF2-40B4-BE49-F238E27FC236}">
                  <a16:creationId xmlns:a16="http://schemas.microsoft.com/office/drawing/2014/main" id="{508E4A69-2CD8-C9C9-226D-67670D7682AF}"/>
                </a:ext>
              </a:extLst>
            </p:cNvPr>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5" name="Oval 103">
              <a:extLst>
                <a:ext uri="{FF2B5EF4-FFF2-40B4-BE49-F238E27FC236}">
                  <a16:creationId xmlns:a16="http://schemas.microsoft.com/office/drawing/2014/main" id="{6EC1A07D-01DC-4D19-C4BE-40920BAAC4CD}"/>
                </a:ext>
              </a:extLst>
            </p:cNvPr>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6" name="Oval 104">
              <a:extLst>
                <a:ext uri="{FF2B5EF4-FFF2-40B4-BE49-F238E27FC236}">
                  <a16:creationId xmlns:a16="http://schemas.microsoft.com/office/drawing/2014/main" id="{024680F1-6043-8986-1F0E-83723A3006BE}"/>
                </a:ext>
              </a:extLst>
            </p:cNvPr>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7" name="Oval 105">
              <a:extLst>
                <a:ext uri="{FF2B5EF4-FFF2-40B4-BE49-F238E27FC236}">
                  <a16:creationId xmlns:a16="http://schemas.microsoft.com/office/drawing/2014/main" id="{0A193D42-51AD-A044-2441-7F048F1477C1}"/>
                </a:ext>
              </a:extLst>
            </p:cNvPr>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8" name="Oval 106">
              <a:extLst>
                <a:ext uri="{FF2B5EF4-FFF2-40B4-BE49-F238E27FC236}">
                  <a16:creationId xmlns:a16="http://schemas.microsoft.com/office/drawing/2014/main" id="{D32922D4-11AE-71D8-AC9E-A5810314B526}"/>
                </a:ext>
              </a:extLst>
            </p:cNvPr>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39" name="Oval 107">
              <a:extLst>
                <a:ext uri="{FF2B5EF4-FFF2-40B4-BE49-F238E27FC236}">
                  <a16:creationId xmlns:a16="http://schemas.microsoft.com/office/drawing/2014/main" id="{0C590A46-BC52-D983-8C59-E40346B60D60}"/>
                </a:ext>
              </a:extLst>
            </p:cNvPr>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0" name="Oval 108">
              <a:extLst>
                <a:ext uri="{FF2B5EF4-FFF2-40B4-BE49-F238E27FC236}">
                  <a16:creationId xmlns:a16="http://schemas.microsoft.com/office/drawing/2014/main" id="{C54222CA-A7D3-92E2-81FD-95B744BB982C}"/>
                </a:ext>
              </a:extLst>
            </p:cNvPr>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1" name="Oval 109">
              <a:extLst>
                <a:ext uri="{FF2B5EF4-FFF2-40B4-BE49-F238E27FC236}">
                  <a16:creationId xmlns:a16="http://schemas.microsoft.com/office/drawing/2014/main" id="{D069125F-D634-B582-FB91-97B741DD4A6D}"/>
                </a:ext>
              </a:extLst>
            </p:cNvPr>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2" name="Oval 110">
              <a:extLst>
                <a:ext uri="{FF2B5EF4-FFF2-40B4-BE49-F238E27FC236}">
                  <a16:creationId xmlns:a16="http://schemas.microsoft.com/office/drawing/2014/main" id="{DFF4824C-77C2-9017-C602-ED5A43E561EF}"/>
                </a:ext>
              </a:extLst>
            </p:cNvPr>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3" name="Oval 111">
              <a:extLst>
                <a:ext uri="{FF2B5EF4-FFF2-40B4-BE49-F238E27FC236}">
                  <a16:creationId xmlns:a16="http://schemas.microsoft.com/office/drawing/2014/main" id="{49936F48-009C-08A3-AB9C-2F4D756B4F67}"/>
                </a:ext>
              </a:extLst>
            </p:cNvPr>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4" name="Oval 112">
              <a:extLst>
                <a:ext uri="{FF2B5EF4-FFF2-40B4-BE49-F238E27FC236}">
                  <a16:creationId xmlns:a16="http://schemas.microsoft.com/office/drawing/2014/main" id="{99C925E3-6D30-FF1D-E73B-6547C4846707}"/>
                </a:ext>
              </a:extLst>
            </p:cNvPr>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5" name="Oval 113">
              <a:extLst>
                <a:ext uri="{FF2B5EF4-FFF2-40B4-BE49-F238E27FC236}">
                  <a16:creationId xmlns:a16="http://schemas.microsoft.com/office/drawing/2014/main" id="{96FBA36A-442D-6127-61CB-4907F39A5DFA}"/>
                </a:ext>
              </a:extLst>
            </p:cNvPr>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6" name="Oval 114">
              <a:extLst>
                <a:ext uri="{FF2B5EF4-FFF2-40B4-BE49-F238E27FC236}">
                  <a16:creationId xmlns:a16="http://schemas.microsoft.com/office/drawing/2014/main" id="{FD66AFC4-FF91-467D-DEC1-FD1AC58D9F1D}"/>
                </a:ext>
              </a:extLst>
            </p:cNvPr>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7" name="Oval 115">
              <a:extLst>
                <a:ext uri="{FF2B5EF4-FFF2-40B4-BE49-F238E27FC236}">
                  <a16:creationId xmlns:a16="http://schemas.microsoft.com/office/drawing/2014/main" id="{4E8E04B9-0061-FB41-024F-97C4EC48E92A}"/>
                </a:ext>
              </a:extLst>
            </p:cNvPr>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8" name="Oval 116">
              <a:extLst>
                <a:ext uri="{FF2B5EF4-FFF2-40B4-BE49-F238E27FC236}">
                  <a16:creationId xmlns:a16="http://schemas.microsoft.com/office/drawing/2014/main" id="{88E180DB-5F0E-23B5-A135-68CEF00F200E}"/>
                </a:ext>
              </a:extLst>
            </p:cNvPr>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49" name="Oval 117">
              <a:extLst>
                <a:ext uri="{FF2B5EF4-FFF2-40B4-BE49-F238E27FC236}">
                  <a16:creationId xmlns:a16="http://schemas.microsoft.com/office/drawing/2014/main" id="{54F9C95F-6C86-66AA-24CA-E3133BDE69A4}"/>
                </a:ext>
              </a:extLst>
            </p:cNvPr>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0" name="Oval 118">
              <a:extLst>
                <a:ext uri="{FF2B5EF4-FFF2-40B4-BE49-F238E27FC236}">
                  <a16:creationId xmlns:a16="http://schemas.microsoft.com/office/drawing/2014/main" id="{654D0394-F789-4BCE-65D8-48C432E4AAC3}"/>
                </a:ext>
              </a:extLst>
            </p:cNvPr>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1" name="Oval 119">
              <a:extLst>
                <a:ext uri="{FF2B5EF4-FFF2-40B4-BE49-F238E27FC236}">
                  <a16:creationId xmlns:a16="http://schemas.microsoft.com/office/drawing/2014/main" id="{81006580-9CBD-AAB5-7427-5E8C95E16E5B}"/>
                </a:ext>
              </a:extLst>
            </p:cNvPr>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2" name="Oval 120">
              <a:extLst>
                <a:ext uri="{FF2B5EF4-FFF2-40B4-BE49-F238E27FC236}">
                  <a16:creationId xmlns:a16="http://schemas.microsoft.com/office/drawing/2014/main" id="{6C011949-BF1A-D603-3195-DD4006B16E4F}"/>
                </a:ext>
              </a:extLst>
            </p:cNvPr>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3" name="Oval 121">
              <a:extLst>
                <a:ext uri="{FF2B5EF4-FFF2-40B4-BE49-F238E27FC236}">
                  <a16:creationId xmlns:a16="http://schemas.microsoft.com/office/drawing/2014/main" id="{771DC90E-A63C-7E28-E4EE-391A7319BEBD}"/>
                </a:ext>
              </a:extLst>
            </p:cNvPr>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4" name="Oval 122">
              <a:extLst>
                <a:ext uri="{FF2B5EF4-FFF2-40B4-BE49-F238E27FC236}">
                  <a16:creationId xmlns:a16="http://schemas.microsoft.com/office/drawing/2014/main" id="{18661C2B-BC95-1C2D-A85F-2417495DFC98}"/>
                </a:ext>
              </a:extLst>
            </p:cNvPr>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5" name="Oval 123">
              <a:extLst>
                <a:ext uri="{FF2B5EF4-FFF2-40B4-BE49-F238E27FC236}">
                  <a16:creationId xmlns:a16="http://schemas.microsoft.com/office/drawing/2014/main" id="{7DB16871-1F0D-75C5-16FE-838FEA03EDC9}"/>
                </a:ext>
              </a:extLst>
            </p:cNvPr>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6" name="Oval 124">
              <a:extLst>
                <a:ext uri="{FF2B5EF4-FFF2-40B4-BE49-F238E27FC236}">
                  <a16:creationId xmlns:a16="http://schemas.microsoft.com/office/drawing/2014/main" id="{E3D4BE20-9D1C-D85D-46A7-DF2DCF1EC357}"/>
                </a:ext>
              </a:extLst>
            </p:cNvPr>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7" name="Oval 125">
              <a:extLst>
                <a:ext uri="{FF2B5EF4-FFF2-40B4-BE49-F238E27FC236}">
                  <a16:creationId xmlns:a16="http://schemas.microsoft.com/office/drawing/2014/main" id="{822D7967-E976-5EC4-952D-4DEDC46C04BC}"/>
                </a:ext>
              </a:extLst>
            </p:cNvPr>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8" name="Oval 126">
              <a:extLst>
                <a:ext uri="{FF2B5EF4-FFF2-40B4-BE49-F238E27FC236}">
                  <a16:creationId xmlns:a16="http://schemas.microsoft.com/office/drawing/2014/main" id="{04E0A659-3AAC-CBFC-46B8-C9D5DE38CB0F}"/>
                </a:ext>
              </a:extLst>
            </p:cNvPr>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59" name="Oval 127">
              <a:extLst>
                <a:ext uri="{FF2B5EF4-FFF2-40B4-BE49-F238E27FC236}">
                  <a16:creationId xmlns:a16="http://schemas.microsoft.com/office/drawing/2014/main" id="{910E4E66-2963-8B31-5397-4768F0819787}"/>
                </a:ext>
              </a:extLst>
            </p:cNvPr>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0" name="Oval 128">
              <a:extLst>
                <a:ext uri="{FF2B5EF4-FFF2-40B4-BE49-F238E27FC236}">
                  <a16:creationId xmlns:a16="http://schemas.microsoft.com/office/drawing/2014/main" id="{CA3F778A-293A-735F-F1FE-DD6B0D2FB9C7}"/>
                </a:ext>
              </a:extLst>
            </p:cNvPr>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1" name="Oval 129">
              <a:extLst>
                <a:ext uri="{FF2B5EF4-FFF2-40B4-BE49-F238E27FC236}">
                  <a16:creationId xmlns:a16="http://schemas.microsoft.com/office/drawing/2014/main" id="{DF5D406C-5826-A121-1B28-34B7097C4763}"/>
                </a:ext>
              </a:extLst>
            </p:cNvPr>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2" name="Oval 130">
              <a:extLst>
                <a:ext uri="{FF2B5EF4-FFF2-40B4-BE49-F238E27FC236}">
                  <a16:creationId xmlns:a16="http://schemas.microsoft.com/office/drawing/2014/main" id="{F513EB92-68A2-68B9-D1FD-79DBC6CBEA9B}"/>
                </a:ext>
              </a:extLst>
            </p:cNvPr>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3" name="Oval 131">
              <a:extLst>
                <a:ext uri="{FF2B5EF4-FFF2-40B4-BE49-F238E27FC236}">
                  <a16:creationId xmlns:a16="http://schemas.microsoft.com/office/drawing/2014/main" id="{5D4859CD-DE6F-C511-D5B5-3DB2FF249216}"/>
                </a:ext>
              </a:extLst>
            </p:cNvPr>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4" name="Oval 132">
              <a:extLst>
                <a:ext uri="{FF2B5EF4-FFF2-40B4-BE49-F238E27FC236}">
                  <a16:creationId xmlns:a16="http://schemas.microsoft.com/office/drawing/2014/main" id="{278D7E46-9955-C848-DAA7-63A12BB7A2BE}"/>
                </a:ext>
              </a:extLst>
            </p:cNvPr>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5" name="Oval 133">
              <a:extLst>
                <a:ext uri="{FF2B5EF4-FFF2-40B4-BE49-F238E27FC236}">
                  <a16:creationId xmlns:a16="http://schemas.microsoft.com/office/drawing/2014/main" id="{086BE3B6-E102-EDF6-9285-057AD4810C28}"/>
                </a:ext>
              </a:extLst>
            </p:cNvPr>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6" name="Oval 134">
              <a:extLst>
                <a:ext uri="{FF2B5EF4-FFF2-40B4-BE49-F238E27FC236}">
                  <a16:creationId xmlns:a16="http://schemas.microsoft.com/office/drawing/2014/main" id="{81B7A121-9596-C91E-CF71-FAE2359609AC}"/>
                </a:ext>
              </a:extLst>
            </p:cNvPr>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7" name="Oval 135">
              <a:extLst>
                <a:ext uri="{FF2B5EF4-FFF2-40B4-BE49-F238E27FC236}">
                  <a16:creationId xmlns:a16="http://schemas.microsoft.com/office/drawing/2014/main" id="{88DAF831-6C97-D29F-5D01-012DF2E046A1}"/>
                </a:ext>
              </a:extLst>
            </p:cNvPr>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8" name="Oval 136">
              <a:extLst>
                <a:ext uri="{FF2B5EF4-FFF2-40B4-BE49-F238E27FC236}">
                  <a16:creationId xmlns:a16="http://schemas.microsoft.com/office/drawing/2014/main" id="{8105E904-401A-E539-B4BC-DC2A2441AF4F}"/>
                </a:ext>
              </a:extLst>
            </p:cNvPr>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69" name="Oval 137">
              <a:extLst>
                <a:ext uri="{FF2B5EF4-FFF2-40B4-BE49-F238E27FC236}">
                  <a16:creationId xmlns:a16="http://schemas.microsoft.com/office/drawing/2014/main" id="{7B53BC78-07B1-6B0D-E6AB-FFC37F673F1F}"/>
                </a:ext>
              </a:extLst>
            </p:cNvPr>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0" name="Oval 138">
              <a:extLst>
                <a:ext uri="{FF2B5EF4-FFF2-40B4-BE49-F238E27FC236}">
                  <a16:creationId xmlns:a16="http://schemas.microsoft.com/office/drawing/2014/main" id="{18F18E57-D9EC-8787-1167-B3651B5E1106}"/>
                </a:ext>
              </a:extLst>
            </p:cNvPr>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1" name="Oval 139">
              <a:extLst>
                <a:ext uri="{FF2B5EF4-FFF2-40B4-BE49-F238E27FC236}">
                  <a16:creationId xmlns:a16="http://schemas.microsoft.com/office/drawing/2014/main" id="{15254BE9-F80C-92CE-CE7F-E281E674B2AF}"/>
                </a:ext>
              </a:extLst>
            </p:cNvPr>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2" name="Oval 140">
              <a:extLst>
                <a:ext uri="{FF2B5EF4-FFF2-40B4-BE49-F238E27FC236}">
                  <a16:creationId xmlns:a16="http://schemas.microsoft.com/office/drawing/2014/main" id="{C165313D-75B3-DC7F-B69D-D77D633BE500}"/>
                </a:ext>
              </a:extLst>
            </p:cNvPr>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3" name="Oval 141">
              <a:extLst>
                <a:ext uri="{FF2B5EF4-FFF2-40B4-BE49-F238E27FC236}">
                  <a16:creationId xmlns:a16="http://schemas.microsoft.com/office/drawing/2014/main" id="{B9A288B2-8A34-7441-EA66-095772AA3EA1}"/>
                </a:ext>
              </a:extLst>
            </p:cNvPr>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4" name="Oval 142">
              <a:extLst>
                <a:ext uri="{FF2B5EF4-FFF2-40B4-BE49-F238E27FC236}">
                  <a16:creationId xmlns:a16="http://schemas.microsoft.com/office/drawing/2014/main" id="{45C63CE8-96A4-F6AA-CE05-CF2C606CC809}"/>
                </a:ext>
              </a:extLst>
            </p:cNvPr>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5" name="Oval 143">
              <a:extLst>
                <a:ext uri="{FF2B5EF4-FFF2-40B4-BE49-F238E27FC236}">
                  <a16:creationId xmlns:a16="http://schemas.microsoft.com/office/drawing/2014/main" id="{02462FE3-6BAC-4866-606F-B9673C236980}"/>
                </a:ext>
              </a:extLst>
            </p:cNvPr>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6" name="Oval 144">
              <a:extLst>
                <a:ext uri="{FF2B5EF4-FFF2-40B4-BE49-F238E27FC236}">
                  <a16:creationId xmlns:a16="http://schemas.microsoft.com/office/drawing/2014/main" id="{CF323C4A-84D6-1D15-6FB4-ADB2DD22A4C5}"/>
                </a:ext>
              </a:extLst>
            </p:cNvPr>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7" name="Oval 145">
              <a:extLst>
                <a:ext uri="{FF2B5EF4-FFF2-40B4-BE49-F238E27FC236}">
                  <a16:creationId xmlns:a16="http://schemas.microsoft.com/office/drawing/2014/main" id="{A0899874-8DF7-724C-8005-F8341FA5BAE9}"/>
                </a:ext>
              </a:extLst>
            </p:cNvPr>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8" name="Oval 146">
              <a:extLst>
                <a:ext uri="{FF2B5EF4-FFF2-40B4-BE49-F238E27FC236}">
                  <a16:creationId xmlns:a16="http://schemas.microsoft.com/office/drawing/2014/main" id="{1FC154D6-8FFE-9EA5-7529-BA143AB6D337}"/>
                </a:ext>
              </a:extLst>
            </p:cNvPr>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79" name="Oval 147">
              <a:extLst>
                <a:ext uri="{FF2B5EF4-FFF2-40B4-BE49-F238E27FC236}">
                  <a16:creationId xmlns:a16="http://schemas.microsoft.com/office/drawing/2014/main" id="{6CF90BF2-B103-014D-118D-21869042E8D1}"/>
                </a:ext>
              </a:extLst>
            </p:cNvPr>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0" name="Oval 148">
              <a:extLst>
                <a:ext uri="{FF2B5EF4-FFF2-40B4-BE49-F238E27FC236}">
                  <a16:creationId xmlns:a16="http://schemas.microsoft.com/office/drawing/2014/main" id="{715D0335-B61D-E5EC-28B0-893AEB4728AF}"/>
                </a:ext>
              </a:extLst>
            </p:cNvPr>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1" name="Oval 149">
              <a:extLst>
                <a:ext uri="{FF2B5EF4-FFF2-40B4-BE49-F238E27FC236}">
                  <a16:creationId xmlns:a16="http://schemas.microsoft.com/office/drawing/2014/main" id="{822FF187-5746-F8BD-8751-F08800D0A82F}"/>
                </a:ext>
              </a:extLst>
            </p:cNvPr>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2" name="Oval 150">
              <a:extLst>
                <a:ext uri="{FF2B5EF4-FFF2-40B4-BE49-F238E27FC236}">
                  <a16:creationId xmlns:a16="http://schemas.microsoft.com/office/drawing/2014/main" id="{3A683621-2C44-BA72-9F2D-AF6FFC4EEC83}"/>
                </a:ext>
              </a:extLst>
            </p:cNvPr>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3" name="Oval 151">
              <a:extLst>
                <a:ext uri="{FF2B5EF4-FFF2-40B4-BE49-F238E27FC236}">
                  <a16:creationId xmlns:a16="http://schemas.microsoft.com/office/drawing/2014/main" id="{F7F48EA7-ADE4-193C-5211-CA264494468D}"/>
                </a:ext>
              </a:extLst>
            </p:cNvPr>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4" name="Oval 152">
              <a:extLst>
                <a:ext uri="{FF2B5EF4-FFF2-40B4-BE49-F238E27FC236}">
                  <a16:creationId xmlns:a16="http://schemas.microsoft.com/office/drawing/2014/main" id="{20578384-B983-DB62-44F0-C9FA734C38D7}"/>
                </a:ext>
              </a:extLst>
            </p:cNvPr>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5" name="Oval 153">
              <a:extLst>
                <a:ext uri="{FF2B5EF4-FFF2-40B4-BE49-F238E27FC236}">
                  <a16:creationId xmlns:a16="http://schemas.microsoft.com/office/drawing/2014/main" id="{4E2F402D-7877-CD4B-A97E-FE8DADD4418D}"/>
                </a:ext>
              </a:extLst>
            </p:cNvPr>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6" name="Oval 154">
              <a:extLst>
                <a:ext uri="{FF2B5EF4-FFF2-40B4-BE49-F238E27FC236}">
                  <a16:creationId xmlns:a16="http://schemas.microsoft.com/office/drawing/2014/main" id="{005D3DBC-FF65-60A9-D609-A959B591BED2}"/>
                </a:ext>
              </a:extLst>
            </p:cNvPr>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7" name="Oval 155">
              <a:extLst>
                <a:ext uri="{FF2B5EF4-FFF2-40B4-BE49-F238E27FC236}">
                  <a16:creationId xmlns:a16="http://schemas.microsoft.com/office/drawing/2014/main" id="{057BA864-12CB-1F2A-656D-28673DBAD7DA}"/>
                </a:ext>
              </a:extLst>
            </p:cNvPr>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8" name="Oval 156">
              <a:extLst>
                <a:ext uri="{FF2B5EF4-FFF2-40B4-BE49-F238E27FC236}">
                  <a16:creationId xmlns:a16="http://schemas.microsoft.com/office/drawing/2014/main" id="{9D077FEA-F881-103D-1CE9-C2C4CE922636}"/>
                </a:ext>
              </a:extLst>
            </p:cNvPr>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89" name="Oval 157">
              <a:extLst>
                <a:ext uri="{FF2B5EF4-FFF2-40B4-BE49-F238E27FC236}">
                  <a16:creationId xmlns:a16="http://schemas.microsoft.com/office/drawing/2014/main" id="{B00D7736-4084-E388-EFBE-EC03624FBF5F}"/>
                </a:ext>
              </a:extLst>
            </p:cNvPr>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0" name="Oval 158">
              <a:extLst>
                <a:ext uri="{FF2B5EF4-FFF2-40B4-BE49-F238E27FC236}">
                  <a16:creationId xmlns:a16="http://schemas.microsoft.com/office/drawing/2014/main" id="{A7D465E2-EE8D-F936-5E7A-70FB3624DBB9}"/>
                </a:ext>
              </a:extLst>
            </p:cNvPr>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1" name="Oval 159">
              <a:extLst>
                <a:ext uri="{FF2B5EF4-FFF2-40B4-BE49-F238E27FC236}">
                  <a16:creationId xmlns:a16="http://schemas.microsoft.com/office/drawing/2014/main" id="{2C0AEC61-C61C-FF54-D215-3EE263053E5D}"/>
                </a:ext>
              </a:extLst>
            </p:cNvPr>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2" name="Oval 160">
              <a:extLst>
                <a:ext uri="{FF2B5EF4-FFF2-40B4-BE49-F238E27FC236}">
                  <a16:creationId xmlns:a16="http://schemas.microsoft.com/office/drawing/2014/main" id="{40018A09-FEBD-79C1-7F0D-04FC3E27CF16}"/>
                </a:ext>
              </a:extLst>
            </p:cNvPr>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3" name="Oval 161">
              <a:extLst>
                <a:ext uri="{FF2B5EF4-FFF2-40B4-BE49-F238E27FC236}">
                  <a16:creationId xmlns:a16="http://schemas.microsoft.com/office/drawing/2014/main" id="{DE3190A0-68D3-C72D-4C3C-BF43B917082F}"/>
                </a:ext>
              </a:extLst>
            </p:cNvPr>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4" name="Oval 162">
              <a:extLst>
                <a:ext uri="{FF2B5EF4-FFF2-40B4-BE49-F238E27FC236}">
                  <a16:creationId xmlns:a16="http://schemas.microsoft.com/office/drawing/2014/main" id="{8EFB9700-3062-932E-9567-424E4D528BDA}"/>
                </a:ext>
              </a:extLst>
            </p:cNvPr>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5" name="Oval 163">
              <a:extLst>
                <a:ext uri="{FF2B5EF4-FFF2-40B4-BE49-F238E27FC236}">
                  <a16:creationId xmlns:a16="http://schemas.microsoft.com/office/drawing/2014/main" id="{E7D4A835-9C61-987B-33CB-DD635A7FDFF6}"/>
                </a:ext>
              </a:extLst>
            </p:cNvPr>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6" name="Oval 164">
              <a:extLst>
                <a:ext uri="{FF2B5EF4-FFF2-40B4-BE49-F238E27FC236}">
                  <a16:creationId xmlns:a16="http://schemas.microsoft.com/office/drawing/2014/main" id="{F6939FF8-CFEA-05BF-419C-FEBF2F9AE95D}"/>
                </a:ext>
              </a:extLst>
            </p:cNvPr>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7" name="Oval 165">
              <a:extLst>
                <a:ext uri="{FF2B5EF4-FFF2-40B4-BE49-F238E27FC236}">
                  <a16:creationId xmlns:a16="http://schemas.microsoft.com/office/drawing/2014/main" id="{A0ADD82D-B3AA-6892-8A34-4E2B966A2209}"/>
                </a:ext>
              </a:extLst>
            </p:cNvPr>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8" name="Oval 166">
              <a:extLst>
                <a:ext uri="{FF2B5EF4-FFF2-40B4-BE49-F238E27FC236}">
                  <a16:creationId xmlns:a16="http://schemas.microsoft.com/office/drawing/2014/main" id="{903912B9-FD6D-E670-AAF1-2934829035CB}"/>
                </a:ext>
              </a:extLst>
            </p:cNvPr>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199" name="Oval 167">
              <a:extLst>
                <a:ext uri="{FF2B5EF4-FFF2-40B4-BE49-F238E27FC236}">
                  <a16:creationId xmlns:a16="http://schemas.microsoft.com/office/drawing/2014/main" id="{70F16F91-4FC4-7780-24E5-4BB5F96C4295}"/>
                </a:ext>
              </a:extLst>
            </p:cNvPr>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0" name="Oval 168">
              <a:extLst>
                <a:ext uri="{FF2B5EF4-FFF2-40B4-BE49-F238E27FC236}">
                  <a16:creationId xmlns:a16="http://schemas.microsoft.com/office/drawing/2014/main" id="{34D5FC52-B7E3-3C51-E586-C2B396F8CF10}"/>
                </a:ext>
              </a:extLst>
            </p:cNvPr>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1" name="Oval 169">
              <a:extLst>
                <a:ext uri="{FF2B5EF4-FFF2-40B4-BE49-F238E27FC236}">
                  <a16:creationId xmlns:a16="http://schemas.microsoft.com/office/drawing/2014/main" id="{683DDCFC-2118-D7CC-8231-777708175C4B}"/>
                </a:ext>
              </a:extLst>
            </p:cNvPr>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2" name="Oval 170">
              <a:extLst>
                <a:ext uri="{FF2B5EF4-FFF2-40B4-BE49-F238E27FC236}">
                  <a16:creationId xmlns:a16="http://schemas.microsoft.com/office/drawing/2014/main" id="{3F694DB6-2B8D-3FDE-5205-3AFF2E5A1AAB}"/>
                </a:ext>
              </a:extLst>
            </p:cNvPr>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3" name="Oval 171">
              <a:extLst>
                <a:ext uri="{FF2B5EF4-FFF2-40B4-BE49-F238E27FC236}">
                  <a16:creationId xmlns:a16="http://schemas.microsoft.com/office/drawing/2014/main" id="{2C3AAA80-DA57-E6D4-48D6-7180481F5132}"/>
                </a:ext>
              </a:extLst>
            </p:cNvPr>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4" name="Oval 172">
              <a:extLst>
                <a:ext uri="{FF2B5EF4-FFF2-40B4-BE49-F238E27FC236}">
                  <a16:creationId xmlns:a16="http://schemas.microsoft.com/office/drawing/2014/main" id="{C90911B4-BD58-78B6-B223-FF7125B24ADA}"/>
                </a:ext>
              </a:extLst>
            </p:cNvPr>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5" name="Oval 173">
              <a:extLst>
                <a:ext uri="{FF2B5EF4-FFF2-40B4-BE49-F238E27FC236}">
                  <a16:creationId xmlns:a16="http://schemas.microsoft.com/office/drawing/2014/main" id="{7E68E2F6-66E1-D53F-DD31-6D5A2929145E}"/>
                </a:ext>
              </a:extLst>
            </p:cNvPr>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6" name="Oval 174">
              <a:extLst>
                <a:ext uri="{FF2B5EF4-FFF2-40B4-BE49-F238E27FC236}">
                  <a16:creationId xmlns:a16="http://schemas.microsoft.com/office/drawing/2014/main" id="{05372B47-A2D0-834E-DACA-B0964E48C871}"/>
                </a:ext>
              </a:extLst>
            </p:cNvPr>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7" name="Oval 175">
              <a:extLst>
                <a:ext uri="{FF2B5EF4-FFF2-40B4-BE49-F238E27FC236}">
                  <a16:creationId xmlns:a16="http://schemas.microsoft.com/office/drawing/2014/main" id="{3FE1E9E3-2D7D-5AA3-752E-96641656C362}"/>
                </a:ext>
              </a:extLst>
            </p:cNvPr>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8" name="Oval 176">
              <a:extLst>
                <a:ext uri="{FF2B5EF4-FFF2-40B4-BE49-F238E27FC236}">
                  <a16:creationId xmlns:a16="http://schemas.microsoft.com/office/drawing/2014/main" id="{9A17D523-1480-5533-7BAD-406CD9081C8E}"/>
                </a:ext>
              </a:extLst>
            </p:cNvPr>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09" name="Oval 177">
              <a:extLst>
                <a:ext uri="{FF2B5EF4-FFF2-40B4-BE49-F238E27FC236}">
                  <a16:creationId xmlns:a16="http://schemas.microsoft.com/office/drawing/2014/main" id="{8ADE86AA-965F-C90E-D4CB-27FB83F35687}"/>
                </a:ext>
              </a:extLst>
            </p:cNvPr>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0" name="Oval 178">
              <a:extLst>
                <a:ext uri="{FF2B5EF4-FFF2-40B4-BE49-F238E27FC236}">
                  <a16:creationId xmlns:a16="http://schemas.microsoft.com/office/drawing/2014/main" id="{72DFEDA6-B66D-3BD3-7FF0-83B2F4DC8A2E}"/>
                </a:ext>
              </a:extLst>
            </p:cNvPr>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1" name="Oval 179">
              <a:extLst>
                <a:ext uri="{FF2B5EF4-FFF2-40B4-BE49-F238E27FC236}">
                  <a16:creationId xmlns:a16="http://schemas.microsoft.com/office/drawing/2014/main" id="{25CAA377-9160-132D-1843-4BA80BA67C1E}"/>
                </a:ext>
              </a:extLst>
            </p:cNvPr>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2" name="Oval 180">
              <a:extLst>
                <a:ext uri="{FF2B5EF4-FFF2-40B4-BE49-F238E27FC236}">
                  <a16:creationId xmlns:a16="http://schemas.microsoft.com/office/drawing/2014/main" id="{AFE464D5-C932-ABF9-ABB8-21193E0F0126}"/>
                </a:ext>
              </a:extLst>
            </p:cNvPr>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3" name="Oval 181">
              <a:extLst>
                <a:ext uri="{FF2B5EF4-FFF2-40B4-BE49-F238E27FC236}">
                  <a16:creationId xmlns:a16="http://schemas.microsoft.com/office/drawing/2014/main" id="{FE1798F5-FB2E-3515-865B-4B9BCF9ADCD7}"/>
                </a:ext>
              </a:extLst>
            </p:cNvPr>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4" name="Oval 182">
              <a:extLst>
                <a:ext uri="{FF2B5EF4-FFF2-40B4-BE49-F238E27FC236}">
                  <a16:creationId xmlns:a16="http://schemas.microsoft.com/office/drawing/2014/main" id="{BCC70791-C58B-5B07-4EF4-2F36218E01B6}"/>
                </a:ext>
              </a:extLst>
            </p:cNvPr>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5" name="Oval 183">
              <a:extLst>
                <a:ext uri="{FF2B5EF4-FFF2-40B4-BE49-F238E27FC236}">
                  <a16:creationId xmlns:a16="http://schemas.microsoft.com/office/drawing/2014/main" id="{7E755104-2C2B-829B-64BC-5A1C726EF2A9}"/>
                </a:ext>
              </a:extLst>
            </p:cNvPr>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6" name="Oval 184">
              <a:extLst>
                <a:ext uri="{FF2B5EF4-FFF2-40B4-BE49-F238E27FC236}">
                  <a16:creationId xmlns:a16="http://schemas.microsoft.com/office/drawing/2014/main" id="{36F50015-A23D-72E2-CE30-337FE4E21136}"/>
                </a:ext>
              </a:extLst>
            </p:cNvPr>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7" name="Oval 185">
              <a:extLst>
                <a:ext uri="{FF2B5EF4-FFF2-40B4-BE49-F238E27FC236}">
                  <a16:creationId xmlns:a16="http://schemas.microsoft.com/office/drawing/2014/main" id="{057338FD-8A8E-3281-6C0E-4A58CC6E20BE}"/>
                </a:ext>
              </a:extLst>
            </p:cNvPr>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8" name="Oval 186">
              <a:extLst>
                <a:ext uri="{FF2B5EF4-FFF2-40B4-BE49-F238E27FC236}">
                  <a16:creationId xmlns:a16="http://schemas.microsoft.com/office/drawing/2014/main" id="{5B5CD817-F7DC-0F73-E46F-F1570CD84FD1}"/>
                </a:ext>
              </a:extLst>
            </p:cNvPr>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19" name="Oval 187">
              <a:extLst>
                <a:ext uri="{FF2B5EF4-FFF2-40B4-BE49-F238E27FC236}">
                  <a16:creationId xmlns:a16="http://schemas.microsoft.com/office/drawing/2014/main" id="{1EC4A3D1-F02A-CDD3-C80B-99AA543F4618}"/>
                </a:ext>
              </a:extLst>
            </p:cNvPr>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0" name="Oval 188">
              <a:extLst>
                <a:ext uri="{FF2B5EF4-FFF2-40B4-BE49-F238E27FC236}">
                  <a16:creationId xmlns:a16="http://schemas.microsoft.com/office/drawing/2014/main" id="{B637EE9A-5046-C371-FA71-1BC4864F5EE5}"/>
                </a:ext>
              </a:extLst>
            </p:cNvPr>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1" name="Oval 189">
              <a:extLst>
                <a:ext uri="{FF2B5EF4-FFF2-40B4-BE49-F238E27FC236}">
                  <a16:creationId xmlns:a16="http://schemas.microsoft.com/office/drawing/2014/main" id="{160BC285-AF93-B4A1-C788-C8CE807C7714}"/>
                </a:ext>
              </a:extLst>
            </p:cNvPr>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2" name="Oval 190">
              <a:extLst>
                <a:ext uri="{FF2B5EF4-FFF2-40B4-BE49-F238E27FC236}">
                  <a16:creationId xmlns:a16="http://schemas.microsoft.com/office/drawing/2014/main" id="{C5CB78ED-8649-88E6-D818-AAA0AC95EE9D}"/>
                </a:ext>
              </a:extLst>
            </p:cNvPr>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3" name="Oval 191">
              <a:extLst>
                <a:ext uri="{FF2B5EF4-FFF2-40B4-BE49-F238E27FC236}">
                  <a16:creationId xmlns:a16="http://schemas.microsoft.com/office/drawing/2014/main" id="{4F85DF61-0981-B25B-30CB-CDF2AE0351AB}"/>
                </a:ext>
              </a:extLst>
            </p:cNvPr>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4" name="Oval 192">
              <a:extLst>
                <a:ext uri="{FF2B5EF4-FFF2-40B4-BE49-F238E27FC236}">
                  <a16:creationId xmlns:a16="http://schemas.microsoft.com/office/drawing/2014/main" id="{CD0D9F8F-A15D-945F-F2E2-C50D48000E94}"/>
                </a:ext>
              </a:extLst>
            </p:cNvPr>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5" name="Oval 193">
              <a:extLst>
                <a:ext uri="{FF2B5EF4-FFF2-40B4-BE49-F238E27FC236}">
                  <a16:creationId xmlns:a16="http://schemas.microsoft.com/office/drawing/2014/main" id="{93D931F1-3A72-7016-7675-F82C1509EE58}"/>
                </a:ext>
              </a:extLst>
            </p:cNvPr>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6" name="Oval 194">
              <a:extLst>
                <a:ext uri="{FF2B5EF4-FFF2-40B4-BE49-F238E27FC236}">
                  <a16:creationId xmlns:a16="http://schemas.microsoft.com/office/drawing/2014/main" id="{68CD8572-8CC0-BAA2-FC26-DBF7E07AF1EF}"/>
                </a:ext>
              </a:extLst>
            </p:cNvPr>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7" name="Oval 195">
              <a:extLst>
                <a:ext uri="{FF2B5EF4-FFF2-40B4-BE49-F238E27FC236}">
                  <a16:creationId xmlns:a16="http://schemas.microsoft.com/office/drawing/2014/main" id="{640E3CF2-4874-304D-46EE-752F418FC2E3}"/>
                </a:ext>
              </a:extLst>
            </p:cNvPr>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8" name="Oval 196">
              <a:extLst>
                <a:ext uri="{FF2B5EF4-FFF2-40B4-BE49-F238E27FC236}">
                  <a16:creationId xmlns:a16="http://schemas.microsoft.com/office/drawing/2014/main" id="{3B78EB11-D224-EF4B-D0E0-F598E9F2CBDC}"/>
                </a:ext>
              </a:extLst>
            </p:cNvPr>
            <p:cNvSpPr>
              <a:spLocks noChangeArrowheads="1"/>
            </p:cNvSpPr>
            <p:nvPr/>
          </p:nvSpPr>
          <p:spPr bwMode="hidden">
            <a:xfrm>
              <a:off x="3255" y="4071"/>
              <a:ext cx="196" cy="106"/>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29" name="Oval 197">
              <a:extLst>
                <a:ext uri="{FF2B5EF4-FFF2-40B4-BE49-F238E27FC236}">
                  <a16:creationId xmlns:a16="http://schemas.microsoft.com/office/drawing/2014/main" id="{A14B7C92-BD04-C16B-F08B-DD8D7FBE2BA9}"/>
                </a:ext>
              </a:extLst>
            </p:cNvPr>
            <p:cNvSpPr>
              <a:spLocks noChangeArrowheads="1"/>
            </p:cNvSpPr>
            <p:nvPr/>
          </p:nvSpPr>
          <p:spPr bwMode="hidden">
            <a:xfrm>
              <a:off x="3651" y="3693"/>
              <a:ext cx="196" cy="111"/>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0" name="Oval 198">
              <a:extLst>
                <a:ext uri="{FF2B5EF4-FFF2-40B4-BE49-F238E27FC236}">
                  <a16:creationId xmlns:a16="http://schemas.microsoft.com/office/drawing/2014/main" id="{0F62F615-AE16-1CFD-1186-9247635105E0}"/>
                </a:ext>
              </a:extLst>
            </p:cNvPr>
            <p:cNvSpPr>
              <a:spLocks noChangeArrowheads="1"/>
            </p:cNvSpPr>
            <p:nvPr/>
          </p:nvSpPr>
          <p:spPr bwMode="hidden">
            <a:xfrm>
              <a:off x="4773" y="3705"/>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1" name="Oval 199">
              <a:extLst>
                <a:ext uri="{FF2B5EF4-FFF2-40B4-BE49-F238E27FC236}">
                  <a16:creationId xmlns:a16="http://schemas.microsoft.com/office/drawing/2014/main" id="{13C86754-13A3-6A68-9C06-7BEE13941548}"/>
                </a:ext>
              </a:extLst>
            </p:cNvPr>
            <p:cNvSpPr>
              <a:spLocks noChangeArrowheads="1"/>
            </p:cNvSpPr>
            <p:nvPr/>
          </p:nvSpPr>
          <p:spPr bwMode="hidden">
            <a:xfrm>
              <a:off x="4491" y="4049"/>
              <a:ext cx="196" cy="105"/>
            </a:xfrm>
            <a:prstGeom prst="ellipse">
              <a:avLst/>
            </a:prstGeom>
            <a:gradFill rotWithShape="0">
              <a:gsLst>
                <a:gs pos="0">
                  <a:schemeClr val="bg1"/>
                </a:gs>
                <a:gs pos="100000">
                  <a:schemeClr val="bg1">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2" name="Oval 200">
              <a:extLst>
                <a:ext uri="{FF2B5EF4-FFF2-40B4-BE49-F238E27FC236}">
                  <a16:creationId xmlns:a16="http://schemas.microsoft.com/office/drawing/2014/main" id="{AFD24FA1-D697-D287-F928-7829B505D0C3}"/>
                </a:ext>
              </a:extLst>
            </p:cNvPr>
            <p:cNvSpPr>
              <a:spLocks noChangeArrowheads="1"/>
            </p:cNvSpPr>
            <p:nvPr/>
          </p:nvSpPr>
          <p:spPr bwMode="hidden">
            <a:xfrm>
              <a:off x="3989" y="3396"/>
              <a:ext cx="168" cy="96"/>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3" name="Oval 201">
              <a:extLst>
                <a:ext uri="{FF2B5EF4-FFF2-40B4-BE49-F238E27FC236}">
                  <a16:creationId xmlns:a16="http://schemas.microsoft.com/office/drawing/2014/main" id="{166F77D3-F473-C395-2D5F-88FEBEF58414}"/>
                </a:ext>
              </a:extLst>
            </p:cNvPr>
            <p:cNvSpPr>
              <a:spLocks noChangeArrowheads="1"/>
            </p:cNvSpPr>
            <p:nvPr/>
          </p:nvSpPr>
          <p:spPr bwMode="hidden">
            <a:xfrm>
              <a:off x="4263" y="3141"/>
              <a:ext cx="167" cy="95"/>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4" name="Oval 202">
              <a:extLst>
                <a:ext uri="{FF2B5EF4-FFF2-40B4-BE49-F238E27FC236}">
                  <a16:creationId xmlns:a16="http://schemas.microsoft.com/office/drawing/2014/main" id="{612EF780-214D-7B2E-4958-790F0A069CC2}"/>
                </a:ext>
              </a:extLst>
            </p:cNvPr>
            <p:cNvSpPr>
              <a:spLocks noChangeArrowheads="1"/>
            </p:cNvSpPr>
            <p:nvPr/>
          </p:nvSpPr>
          <p:spPr bwMode="hidden">
            <a:xfrm>
              <a:off x="5044" y="3418"/>
              <a:ext cx="167" cy="95"/>
            </a:xfrm>
            <a:prstGeom prst="ellipse">
              <a:avLst/>
            </a:prstGeom>
            <a:gradFill rotWithShape="0">
              <a:gsLst>
                <a:gs pos="0">
                  <a:schemeClr val="bg1"/>
                </a:gs>
                <a:gs pos="100000">
                  <a:schemeClr val="bg1">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5" name="Oval 203">
              <a:extLst>
                <a:ext uri="{FF2B5EF4-FFF2-40B4-BE49-F238E27FC236}">
                  <a16:creationId xmlns:a16="http://schemas.microsoft.com/office/drawing/2014/main" id="{0CF5AE00-D72E-F356-B005-A6B44CF2B679}"/>
                </a:ext>
              </a:extLst>
            </p:cNvPr>
            <p:cNvSpPr>
              <a:spLocks noChangeArrowheads="1"/>
            </p:cNvSpPr>
            <p:nvPr/>
          </p:nvSpPr>
          <p:spPr bwMode="hidden">
            <a:xfrm>
              <a:off x="4553" y="28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6" name="Oval 204">
              <a:extLst>
                <a:ext uri="{FF2B5EF4-FFF2-40B4-BE49-F238E27FC236}">
                  <a16:creationId xmlns:a16="http://schemas.microsoft.com/office/drawing/2014/main" id="{EC445A26-1411-09A7-1DA0-E14E7AD94C3F}"/>
                </a:ext>
              </a:extLst>
            </p:cNvPr>
            <p:cNvSpPr>
              <a:spLocks noChangeArrowheads="1"/>
            </p:cNvSpPr>
            <p:nvPr/>
          </p:nvSpPr>
          <p:spPr bwMode="hidden">
            <a:xfrm>
              <a:off x="5293" y="3116"/>
              <a:ext cx="168" cy="95"/>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7" name="Oval 205">
              <a:extLst>
                <a:ext uri="{FF2B5EF4-FFF2-40B4-BE49-F238E27FC236}">
                  <a16:creationId xmlns:a16="http://schemas.microsoft.com/office/drawing/2014/main" id="{97AB30A0-F88A-4E1B-DA98-5B7042384E2D}"/>
                </a:ext>
              </a:extLst>
            </p:cNvPr>
            <p:cNvSpPr>
              <a:spLocks noChangeArrowheads="1"/>
            </p:cNvSpPr>
            <p:nvPr/>
          </p:nvSpPr>
          <p:spPr bwMode="hidden">
            <a:xfrm>
              <a:off x="5497" y="2879"/>
              <a:ext cx="156" cy="89"/>
            </a:xfrm>
            <a:prstGeom prst="ellipse">
              <a:avLst/>
            </a:prstGeom>
            <a:gradFill rotWithShape="0">
              <a:gsLst>
                <a:gs pos="0">
                  <a:schemeClr val="bg1"/>
                </a:gs>
                <a:gs pos="100000">
                  <a:schemeClr val="bg1">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8" name="Oval 206">
              <a:extLst>
                <a:ext uri="{FF2B5EF4-FFF2-40B4-BE49-F238E27FC236}">
                  <a16:creationId xmlns:a16="http://schemas.microsoft.com/office/drawing/2014/main" id="{1DD2EF5D-19DA-D408-44D6-445DC20AEAEC}"/>
                </a:ext>
              </a:extLst>
            </p:cNvPr>
            <p:cNvSpPr>
              <a:spLocks noChangeArrowheads="1"/>
            </p:cNvSpPr>
            <p:nvPr/>
          </p:nvSpPr>
          <p:spPr bwMode="hidden">
            <a:xfrm>
              <a:off x="4772" y="2673"/>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39" name="Oval 207">
              <a:extLst>
                <a:ext uri="{FF2B5EF4-FFF2-40B4-BE49-F238E27FC236}">
                  <a16:creationId xmlns:a16="http://schemas.microsoft.com/office/drawing/2014/main" id="{054A9AD0-FCCF-0094-26C6-F1F3DEA4AF36}"/>
                </a:ext>
              </a:extLst>
            </p:cNvPr>
            <p:cNvSpPr>
              <a:spLocks noChangeArrowheads="1"/>
            </p:cNvSpPr>
            <p:nvPr/>
          </p:nvSpPr>
          <p:spPr bwMode="hidden">
            <a:xfrm>
              <a:off x="4966" y="2488"/>
              <a:ext cx="156" cy="84"/>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0" name="Oval 208">
              <a:extLst>
                <a:ext uri="{FF2B5EF4-FFF2-40B4-BE49-F238E27FC236}">
                  <a16:creationId xmlns:a16="http://schemas.microsoft.com/office/drawing/2014/main" id="{231B27EE-0D9D-748A-3265-0991FF7EB043}"/>
                </a:ext>
              </a:extLst>
            </p:cNvPr>
            <p:cNvSpPr>
              <a:spLocks noChangeArrowheads="1"/>
            </p:cNvSpPr>
            <p:nvPr/>
          </p:nvSpPr>
          <p:spPr bwMode="hidden">
            <a:xfrm>
              <a:off x="5444" y="2052"/>
              <a:ext cx="134" cy="73"/>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1" name="Oval 209">
              <a:extLst>
                <a:ext uri="{FF2B5EF4-FFF2-40B4-BE49-F238E27FC236}">
                  <a16:creationId xmlns:a16="http://schemas.microsoft.com/office/drawing/2014/main" id="{BCE72CB7-89A6-7CD9-F442-B4A51E24168F}"/>
                </a:ext>
              </a:extLst>
            </p:cNvPr>
            <p:cNvSpPr>
              <a:spLocks noChangeArrowheads="1"/>
            </p:cNvSpPr>
            <p:nvPr/>
          </p:nvSpPr>
          <p:spPr bwMode="hidden">
            <a:xfrm>
              <a:off x="5161" y="2314"/>
              <a:ext cx="140" cy="73"/>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2" name="Oval 210">
              <a:extLst>
                <a:ext uri="{FF2B5EF4-FFF2-40B4-BE49-F238E27FC236}">
                  <a16:creationId xmlns:a16="http://schemas.microsoft.com/office/drawing/2014/main" id="{C45A193D-7384-CD63-EBCF-2DB66B35CF95}"/>
                </a:ext>
              </a:extLst>
            </p:cNvPr>
            <p:cNvSpPr>
              <a:spLocks noChangeArrowheads="1"/>
            </p:cNvSpPr>
            <p:nvPr/>
          </p:nvSpPr>
          <p:spPr bwMode="hidden">
            <a:xfrm>
              <a:off x="5318" y="2176"/>
              <a:ext cx="134" cy="61"/>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3" name="Oval 211">
              <a:extLst>
                <a:ext uri="{FF2B5EF4-FFF2-40B4-BE49-F238E27FC236}">
                  <a16:creationId xmlns:a16="http://schemas.microsoft.com/office/drawing/2014/main" id="{AE0D1C18-7986-750D-2A9C-FE3E928084A8}"/>
                </a:ext>
              </a:extLst>
            </p:cNvPr>
            <p:cNvSpPr>
              <a:spLocks noChangeArrowheads="1"/>
            </p:cNvSpPr>
            <p:nvPr/>
          </p:nvSpPr>
          <p:spPr bwMode="hidden">
            <a:xfrm>
              <a:off x="5581" y="1933"/>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4" name="Oval 212">
              <a:extLst>
                <a:ext uri="{FF2B5EF4-FFF2-40B4-BE49-F238E27FC236}">
                  <a16:creationId xmlns:a16="http://schemas.microsoft.com/office/drawing/2014/main" id="{5694E703-7BF6-0C0F-89DA-093F3ED6033F}"/>
                </a:ext>
              </a:extLst>
            </p:cNvPr>
            <p:cNvSpPr>
              <a:spLocks noChangeArrowheads="1"/>
            </p:cNvSpPr>
            <p:nvPr/>
          </p:nvSpPr>
          <p:spPr bwMode="hidden">
            <a:xfrm>
              <a:off x="5689" y="1811"/>
              <a:ext cx="128" cy="61"/>
            </a:xfrm>
            <a:prstGeom prst="ellipse">
              <a:avLst/>
            </a:prstGeom>
            <a:gradFill rotWithShape="0">
              <a:gsLst>
                <a:gs pos="0">
                  <a:schemeClr val="bg1"/>
                </a:gs>
                <a:gs pos="100000">
                  <a:schemeClr val="bg1">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5" name="Oval 213">
              <a:extLst>
                <a:ext uri="{FF2B5EF4-FFF2-40B4-BE49-F238E27FC236}">
                  <a16:creationId xmlns:a16="http://schemas.microsoft.com/office/drawing/2014/main" id="{16D083EB-8ADE-EFAA-8717-09C28B22B9CB}"/>
                </a:ext>
              </a:extLst>
            </p:cNvPr>
            <p:cNvSpPr>
              <a:spLocks noChangeArrowheads="1"/>
            </p:cNvSpPr>
            <p:nvPr/>
          </p:nvSpPr>
          <p:spPr bwMode="hidden">
            <a:xfrm>
              <a:off x="5663" y="2680"/>
              <a:ext cx="156" cy="83"/>
            </a:xfrm>
            <a:prstGeom prst="ellipse">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6" name="Oval 214">
              <a:extLst>
                <a:ext uri="{FF2B5EF4-FFF2-40B4-BE49-F238E27FC236}">
                  <a16:creationId xmlns:a16="http://schemas.microsoft.com/office/drawing/2014/main" id="{682BB586-A503-E3CD-1F05-0831E83BA6E8}"/>
                </a:ext>
              </a:extLst>
            </p:cNvPr>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7" name="Oval 215">
              <a:extLst>
                <a:ext uri="{FF2B5EF4-FFF2-40B4-BE49-F238E27FC236}">
                  <a16:creationId xmlns:a16="http://schemas.microsoft.com/office/drawing/2014/main" id="{75CE657B-CD81-38EE-D3C5-8FB4518416B4}"/>
                </a:ext>
              </a:extLst>
            </p:cNvPr>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8" name="Oval 216">
              <a:extLst>
                <a:ext uri="{FF2B5EF4-FFF2-40B4-BE49-F238E27FC236}">
                  <a16:creationId xmlns:a16="http://schemas.microsoft.com/office/drawing/2014/main" id="{A6DA2202-8FE9-433F-960E-3BF4844BAB2B}"/>
                </a:ext>
              </a:extLst>
            </p:cNvPr>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300249" name="Oval 217">
              <a:extLst>
                <a:ext uri="{FF2B5EF4-FFF2-40B4-BE49-F238E27FC236}">
                  <a16:creationId xmlns:a16="http://schemas.microsoft.com/office/drawing/2014/main" id="{6A0803E6-F882-7D67-0F21-49A2FE912B95}"/>
                </a:ext>
              </a:extLst>
            </p:cNvPr>
            <p:cNvSpPr>
              <a:spLocks noChangeArrowheads="1"/>
            </p:cNvSpPr>
            <p:nvPr/>
          </p:nvSpPr>
          <p:spPr bwMode="hidden">
            <a:xfrm>
              <a:off x="5624" y="4010"/>
              <a:ext cx="201" cy="106"/>
            </a:xfrm>
            <a:prstGeom prst="ellipse">
              <a:avLst/>
            </a:prstGeom>
            <a:gradFill rotWithShape="0">
              <a:gsLst>
                <a:gs pos="0">
                  <a:schemeClr val="bg1"/>
                </a:gs>
                <a:gs pos="100000">
                  <a:schemeClr val="bg1">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grpSp>
      <p:sp>
        <p:nvSpPr>
          <p:cNvPr id="300250" name="Rectangle 218">
            <a:extLst>
              <a:ext uri="{FF2B5EF4-FFF2-40B4-BE49-F238E27FC236}">
                <a16:creationId xmlns:a16="http://schemas.microsoft.com/office/drawing/2014/main" id="{26B7B340-3DAA-35A3-01E4-257A08450469}"/>
              </a:ext>
            </a:extLst>
          </p:cNvPr>
          <p:cNvSpPr>
            <a:spLocks noGrp="1" noChangeArrowheads="1"/>
          </p:cNvSpPr>
          <p:nvPr>
            <p:ph type="ctrTitle" sz="quarter"/>
          </p:nvPr>
        </p:nvSpPr>
        <p:spPr>
          <a:xfrm>
            <a:off x="685800" y="1844675"/>
            <a:ext cx="7772400" cy="1736725"/>
          </a:xfrm>
        </p:spPr>
        <p:txBody>
          <a:bodyPr anchor="b" anchorCtr="1"/>
          <a:lstStyle>
            <a:lvl1pPr>
              <a:defRPr sz="5400"/>
            </a:lvl1pPr>
          </a:lstStyle>
          <a:p>
            <a:pPr lvl="0"/>
            <a:r>
              <a:rPr lang="pt-BR" altLang="en-BR" noProof="0"/>
              <a:t>Clique para editar o estilo do título mestre</a:t>
            </a:r>
          </a:p>
        </p:txBody>
      </p:sp>
      <p:sp>
        <p:nvSpPr>
          <p:cNvPr id="300251" name="Rectangle 219">
            <a:extLst>
              <a:ext uri="{FF2B5EF4-FFF2-40B4-BE49-F238E27FC236}">
                <a16:creationId xmlns:a16="http://schemas.microsoft.com/office/drawing/2014/main" id="{0C018822-33FE-A97B-4D44-0F1DCEEFE359}"/>
              </a:ext>
            </a:extLst>
          </p:cNvPr>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pt-BR" altLang="en-BR" noProof="0"/>
              <a:t>Clique para editar o estilo do subtítulo mestre</a:t>
            </a:r>
          </a:p>
        </p:txBody>
      </p:sp>
      <p:sp>
        <p:nvSpPr>
          <p:cNvPr id="300252" name="Rectangle 220">
            <a:extLst>
              <a:ext uri="{FF2B5EF4-FFF2-40B4-BE49-F238E27FC236}">
                <a16:creationId xmlns:a16="http://schemas.microsoft.com/office/drawing/2014/main" id="{1BF59B2D-126E-B4DF-FE50-D94B7A867BD4}"/>
              </a:ext>
            </a:extLst>
          </p:cNvPr>
          <p:cNvSpPr>
            <a:spLocks noGrp="1" noChangeArrowheads="1"/>
          </p:cNvSpPr>
          <p:nvPr>
            <p:ph type="dt" sz="quarter" idx="2"/>
          </p:nvPr>
        </p:nvSpPr>
        <p:spPr/>
        <p:txBody>
          <a:bodyPr/>
          <a:lstStyle>
            <a:lvl1pPr>
              <a:defRPr/>
            </a:lvl1pPr>
          </a:lstStyle>
          <a:p>
            <a:endParaRPr lang="pt-BR" altLang="en-BR"/>
          </a:p>
        </p:txBody>
      </p:sp>
      <p:sp>
        <p:nvSpPr>
          <p:cNvPr id="300253" name="Rectangle 221">
            <a:extLst>
              <a:ext uri="{FF2B5EF4-FFF2-40B4-BE49-F238E27FC236}">
                <a16:creationId xmlns:a16="http://schemas.microsoft.com/office/drawing/2014/main" id="{BD38AEE3-1BFF-CE9B-1161-C7A0A51675F2}"/>
              </a:ext>
            </a:extLst>
          </p:cNvPr>
          <p:cNvSpPr>
            <a:spLocks noGrp="1" noChangeArrowheads="1"/>
          </p:cNvSpPr>
          <p:nvPr>
            <p:ph type="ftr" sz="quarter" idx="3"/>
          </p:nvPr>
        </p:nvSpPr>
        <p:spPr>
          <a:xfrm>
            <a:off x="3124200" y="6248400"/>
            <a:ext cx="2895600" cy="457200"/>
          </a:xfrm>
        </p:spPr>
        <p:txBody>
          <a:bodyPr/>
          <a:lstStyle>
            <a:lvl1pPr>
              <a:defRPr/>
            </a:lvl1pPr>
          </a:lstStyle>
          <a:p>
            <a:endParaRPr lang="pt-BR" altLang="en-BR"/>
          </a:p>
        </p:txBody>
      </p:sp>
      <p:sp>
        <p:nvSpPr>
          <p:cNvPr id="300254" name="Rectangle 222">
            <a:extLst>
              <a:ext uri="{FF2B5EF4-FFF2-40B4-BE49-F238E27FC236}">
                <a16:creationId xmlns:a16="http://schemas.microsoft.com/office/drawing/2014/main" id="{ED80AF57-A103-8F4B-55E7-A1EFEC074F8A}"/>
              </a:ext>
            </a:extLst>
          </p:cNvPr>
          <p:cNvSpPr>
            <a:spLocks noGrp="1" noChangeArrowheads="1"/>
          </p:cNvSpPr>
          <p:nvPr>
            <p:ph type="sldNum" sz="quarter" idx="4"/>
          </p:nvPr>
        </p:nvSpPr>
        <p:spPr/>
        <p:txBody>
          <a:bodyPr/>
          <a:lstStyle>
            <a:lvl1pPr>
              <a:defRPr/>
            </a:lvl1pPr>
          </a:lstStyle>
          <a:p>
            <a:fld id="{C7F4C77B-D113-B44F-B37C-929E6C8EF1BC}" type="slidenum">
              <a:rPr lang="pt-BR" altLang="en-BR"/>
              <a:pPr/>
              <a:t>‹#›</a:t>
            </a:fld>
            <a:endParaRPr lang="pt-BR" altLang="en-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D6625-F30D-6669-E560-94F82B731F3F}"/>
              </a:ext>
            </a:extLst>
          </p:cNvPr>
          <p:cNvSpPr>
            <a:spLocks noGrp="1"/>
          </p:cNvSpPr>
          <p:nvPr>
            <p:ph type="title"/>
          </p:nvPr>
        </p:nvSpPr>
        <p:spPr/>
        <p:txBody>
          <a:bodyPr/>
          <a:lstStyle/>
          <a:p>
            <a:r>
              <a:rPr lang="en-US"/>
              <a:t>Click to edit Master title style</a:t>
            </a:r>
            <a:endParaRPr lang="en-BR"/>
          </a:p>
        </p:txBody>
      </p:sp>
      <p:sp>
        <p:nvSpPr>
          <p:cNvPr id="3" name="Vertical Text Placeholder 2">
            <a:extLst>
              <a:ext uri="{FF2B5EF4-FFF2-40B4-BE49-F238E27FC236}">
                <a16:creationId xmlns:a16="http://schemas.microsoft.com/office/drawing/2014/main" id="{2A7B46F6-2A83-EFA1-0E5F-B23779FF20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Slide Number Placeholder 3">
            <a:extLst>
              <a:ext uri="{FF2B5EF4-FFF2-40B4-BE49-F238E27FC236}">
                <a16:creationId xmlns:a16="http://schemas.microsoft.com/office/drawing/2014/main" id="{5C7DE29F-A7E4-9D3C-253A-DFD1A9BE95F7}"/>
              </a:ext>
            </a:extLst>
          </p:cNvPr>
          <p:cNvSpPr>
            <a:spLocks noGrp="1"/>
          </p:cNvSpPr>
          <p:nvPr>
            <p:ph type="sldNum" sz="quarter" idx="10"/>
          </p:nvPr>
        </p:nvSpPr>
        <p:spPr/>
        <p:txBody>
          <a:bodyPr/>
          <a:lstStyle>
            <a:lvl1pPr>
              <a:defRPr/>
            </a:lvl1pPr>
          </a:lstStyle>
          <a:p>
            <a:fld id="{4CBD229B-EC9D-914B-9767-DE680C6ECA12}" type="slidenum">
              <a:rPr lang="pt-BR" altLang="en-BR"/>
              <a:pPr/>
              <a:t>‹#›</a:t>
            </a:fld>
            <a:endParaRPr lang="pt-BR" altLang="en-BR"/>
          </a:p>
        </p:txBody>
      </p:sp>
      <p:sp>
        <p:nvSpPr>
          <p:cNvPr id="5" name="Date Placeholder 4">
            <a:extLst>
              <a:ext uri="{FF2B5EF4-FFF2-40B4-BE49-F238E27FC236}">
                <a16:creationId xmlns:a16="http://schemas.microsoft.com/office/drawing/2014/main" id="{013EBC8E-CCCB-03C6-8E91-365F75288B63}"/>
              </a:ext>
            </a:extLst>
          </p:cNvPr>
          <p:cNvSpPr>
            <a:spLocks noGrp="1"/>
          </p:cNvSpPr>
          <p:nvPr>
            <p:ph type="dt" sz="half" idx="11"/>
          </p:nvPr>
        </p:nvSpPr>
        <p:spPr/>
        <p:txBody>
          <a:bodyPr/>
          <a:lstStyle>
            <a:lvl1pPr>
              <a:defRPr/>
            </a:lvl1pPr>
          </a:lstStyle>
          <a:p>
            <a:endParaRPr lang="pt-BR" altLang="en-BR"/>
          </a:p>
        </p:txBody>
      </p:sp>
      <p:sp>
        <p:nvSpPr>
          <p:cNvPr id="6" name="Footer Placeholder 5">
            <a:extLst>
              <a:ext uri="{FF2B5EF4-FFF2-40B4-BE49-F238E27FC236}">
                <a16:creationId xmlns:a16="http://schemas.microsoft.com/office/drawing/2014/main" id="{A05B343A-643C-BA01-F361-0ED5BBE6B1CD}"/>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313576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9378A4-8CA2-5A7F-4436-B45CEBCAAA3B}"/>
              </a:ext>
            </a:extLst>
          </p:cNvPr>
          <p:cNvSpPr>
            <a:spLocks noGrp="1"/>
          </p:cNvSpPr>
          <p:nvPr>
            <p:ph type="title" orient="vert"/>
          </p:nvPr>
        </p:nvSpPr>
        <p:spPr>
          <a:xfrm>
            <a:off x="6629400" y="274638"/>
            <a:ext cx="2057400" cy="5859462"/>
          </a:xfrm>
        </p:spPr>
        <p:txBody>
          <a:bodyPr vert="eaVert"/>
          <a:lstStyle/>
          <a:p>
            <a:r>
              <a:rPr lang="en-US"/>
              <a:t>Click to edit Master title style</a:t>
            </a:r>
            <a:endParaRPr lang="en-BR"/>
          </a:p>
        </p:txBody>
      </p:sp>
      <p:sp>
        <p:nvSpPr>
          <p:cNvPr id="3" name="Vertical Text Placeholder 2">
            <a:extLst>
              <a:ext uri="{FF2B5EF4-FFF2-40B4-BE49-F238E27FC236}">
                <a16:creationId xmlns:a16="http://schemas.microsoft.com/office/drawing/2014/main" id="{C5FA65B7-F354-9BD0-E75B-9B7F6D93646D}"/>
              </a:ext>
            </a:extLst>
          </p:cNvPr>
          <p:cNvSpPr>
            <a:spLocks noGrp="1"/>
          </p:cNvSpPr>
          <p:nvPr>
            <p:ph type="body" orient="vert" idx="1"/>
          </p:nvPr>
        </p:nvSpPr>
        <p:spPr>
          <a:xfrm>
            <a:off x="457200" y="274638"/>
            <a:ext cx="6019800" cy="58594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Slide Number Placeholder 3">
            <a:extLst>
              <a:ext uri="{FF2B5EF4-FFF2-40B4-BE49-F238E27FC236}">
                <a16:creationId xmlns:a16="http://schemas.microsoft.com/office/drawing/2014/main" id="{F7FD4CAA-1360-1A83-02E7-214D3E472F4F}"/>
              </a:ext>
            </a:extLst>
          </p:cNvPr>
          <p:cNvSpPr>
            <a:spLocks noGrp="1"/>
          </p:cNvSpPr>
          <p:nvPr>
            <p:ph type="sldNum" sz="quarter" idx="10"/>
          </p:nvPr>
        </p:nvSpPr>
        <p:spPr/>
        <p:txBody>
          <a:bodyPr/>
          <a:lstStyle>
            <a:lvl1pPr>
              <a:defRPr/>
            </a:lvl1pPr>
          </a:lstStyle>
          <a:p>
            <a:fld id="{1F608092-7359-0E40-B908-CD23697AC3C2}" type="slidenum">
              <a:rPr lang="pt-BR" altLang="en-BR"/>
              <a:pPr/>
              <a:t>‹#›</a:t>
            </a:fld>
            <a:endParaRPr lang="pt-BR" altLang="en-BR"/>
          </a:p>
        </p:txBody>
      </p:sp>
      <p:sp>
        <p:nvSpPr>
          <p:cNvPr id="5" name="Date Placeholder 4">
            <a:extLst>
              <a:ext uri="{FF2B5EF4-FFF2-40B4-BE49-F238E27FC236}">
                <a16:creationId xmlns:a16="http://schemas.microsoft.com/office/drawing/2014/main" id="{A20D6C0A-A114-BFB8-EC91-2369A828F845}"/>
              </a:ext>
            </a:extLst>
          </p:cNvPr>
          <p:cNvSpPr>
            <a:spLocks noGrp="1"/>
          </p:cNvSpPr>
          <p:nvPr>
            <p:ph type="dt" sz="half" idx="11"/>
          </p:nvPr>
        </p:nvSpPr>
        <p:spPr/>
        <p:txBody>
          <a:bodyPr/>
          <a:lstStyle>
            <a:lvl1pPr>
              <a:defRPr/>
            </a:lvl1pPr>
          </a:lstStyle>
          <a:p>
            <a:endParaRPr lang="pt-BR" altLang="en-BR"/>
          </a:p>
        </p:txBody>
      </p:sp>
      <p:sp>
        <p:nvSpPr>
          <p:cNvPr id="6" name="Footer Placeholder 5">
            <a:extLst>
              <a:ext uri="{FF2B5EF4-FFF2-40B4-BE49-F238E27FC236}">
                <a16:creationId xmlns:a16="http://schemas.microsoft.com/office/drawing/2014/main" id="{ABC126AB-F78E-6CCF-52CF-C15CDF717FA3}"/>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3859304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3B75E-83E7-FED2-39E3-8A75F1C45018}"/>
              </a:ext>
            </a:extLst>
          </p:cNvPr>
          <p:cNvSpPr>
            <a:spLocks noGrp="1"/>
          </p:cNvSpPr>
          <p:nvPr>
            <p:ph type="title"/>
          </p:nvPr>
        </p:nvSpPr>
        <p:spPr>
          <a:xfrm>
            <a:off x="457200" y="274638"/>
            <a:ext cx="8229600" cy="1143000"/>
          </a:xfrm>
        </p:spPr>
        <p:txBody>
          <a:bodyPr/>
          <a:lstStyle/>
          <a:p>
            <a:r>
              <a:rPr lang="en-US"/>
              <a:t>Click to edit Master title style</a:t>
            </a:r>
            <a:endParaRPr lang="en-BR"/>
          </a:p>
        </p:txBody>
      </p:sp>
      <p:sp>
        <p:nvSpPr>
          <p:cNvPr id="3" name="Content Placeholder 2">
            <a:extLst>
              <a:ext uri="{FF2B5EF4-FFF2-40B4-BE49-F238E27FC236}">
                <a16:creationId xmlns:a16="http://schemas.microsoft.com/office/drawing/2014/main" id="{15F7E5C5-DC25-63C8-8615-E7085532046B}"/>
              </a:ext>
            </a:extLst>
          </p:cNvPr>
          <p:cNvSpPr>
            <a:spLocks noGrp="1"/>
          </p:cNvSpPr>
          <p:nvPr>
            <p:ph sz="half" idx="1"/>
          </p:nvPr>
        </p:nvSpPr>
        <p:spPr>
          <a:xfrm>
            <a:off x="457200" y="1600200"/>
            <a:ext cx="4038600" cy="453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Content Placeholder 3">
            <a:extLst>
              <a:ext uri="{FF2B5EF4-FFF2-40B4-BE49-F238E27FC236}">
                <a16:creationId xmlns:a16="http://schemas.microsoft.com/office/drawing/2014/main" id="{771C7269-C3C1-2178-769D-6191BF5453B6}"/>
              </a:ext>
            </a:extLst>
          </p:cNvPr>
          <p:cNvSpPr>
            <a:spLocks noGrp="1"/>
          </p:cNvSpPr>
          <p:nvPr>
            <p:ph sz="quarter" idx="2"/>
          </p:nvPr>
        </p:nvSpPr>
        <p:spPr>
          <a:xfrm>
            <a:off x="4648200" y="1600200"/>
            <a:ext cx="4038600" cy="2190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5" name="Content Placeholder 4">
            <a:extLst>
              <a:ext uri="{FF2B5EF4-FFF2-40B4-BE49-F238E27FC236}">
                <a16:creationId xmlns:a16="http://schemas.microsoft.com/office/drawing/2014/main" id="{CA1EBA8D-9F89-0D84-D388-1C7FA3199360}"/>
              </a:ext>
            </a:extLst>
          </p:cNvPr>
          <p:cNvSpPr>
            <a:spLocks noGrp="1"/>
          </p:cNvSpPr>
          <p:nvPr>
            <p:ph sz="quarter" idx="3"/>
          </p:nvPr>
        </p:nvSpPr>
        <p:spPr>
          <a:xfrm>
            <a:off x="4648200" y="3943350"/>
            <a:ext cx="4038600" cy="2190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6" name="Slide Number Placeholder 5">
            <a:extLst>
              <a:ext uri="{FF2B5EF4-FFF2-40B4-BE49-F238E27FC236}">
                <a16:creationId xmlns:a16="http://schemas.microsoft.com/office/drawing/2014/main" id="{2D22EC39-892E-7B9A-B50F-CCD1A9C02B6E}"/>
              </a:ext>
            </a:extLst>
          </p:cNvPr>
          <p:cNvSpPr>
            <a:spLocks noGrp="1"/>
          </p:cNvSpPr>
          <p:nvPr>
            <p:ph type="sldNum" sz="quarter" idx="10"/>
          </p:nvPr>
        </p:nvSpPr>
        <p:spPr>
          <a:xfrm>
            <a:off x="6553200" y="6243638"/>
            <a:ext cx="2133600" cy="457200"/>
          </a:xfrm>
        </p:spPr>
        <p:txBody>
          <a:bodyPr/>
          <a:lstStyle>
            <a:lvl1pPr>
              <a:defRPr/>
            </a:lvl1pPr>
          </a:lstStyle>
          <a:p>
            <a:fld id="{FE056A89-FC70-534F-A655-BC5C437064F0}" type="slidenum">
              <a:rPr lang="pt-BR" altLang="en-BR"/>
              <a:pPr/>
              <a:t>‹#›</a:t>
            </a:fld>
            <a:endParaRPr lang="pt-BR" altLang="en-BR"/>
          </a:p>
        </p:txBody>
      </p:sp>
      <p:sp>
        <p:nvSpPr>
          <p:cNvPr id="7" name="Date Placeholder 6">
            <a:extLst>
              <a:ext uri="{FF2B5EF4-FFF2-40B4-BE49-F238E27FC236}">
                <a16:creationId xmlns:a16="http://schemas.microsoft.com/office/drawing/2014/main" id="{7DE15590-C50F-6845-A7F8-DCD6450DB93E}"/>
              </a:ext>
            </a:extLst>
          </p:cNvPr>
          <p:cNvSpPr>
            <a:spLocks noGrp="1"/>
          </p:cNvSpPr>
          <p:nvPr>
            <p:ph type="dt" sz="half" idx="11"/>
          </p:nvPr>
        </p:nvSpPr>
        <p:spPr>
          <a:xfrm>
            <a:off x="457200" y="6243638"/>
            <a:ext cx="2133600" cy="457200"/>
          </a:xfrm>
        </p:spPr>
        <p:txBody>
          <a:bodyPr/>
          <a:lstStyle>
            <a:lvl1pPr>
              <a:defRPr/>
            </a:lvl1pPr>
          </a:lstStyle>
          <a:p>
            <a:endParaRPr lang="pt-BR" altLang="en-BR"/>
          </a:p>
        </p:txBody>
      </p:sp>
      <p:sp>
        <p:nvSpPr>
          <p:cNvPr id="8" name="Footer Placeholder 7">
            <a:extLst>
              <a:ext uri="{FF2B5EF4-FFF2-40B4-BE49-F238E27FC236}">
                <a16:creationId xmlns:a16="http://schemas.microsoft.com/office/drawing/2014/main" id="{A398D91C-BECC-995A-5C49-F1FFAC30A6EB}"/>
              </a:ext>
            </a:extLst>
          </p:cNvPr>
          <p:cNvSpPr>
            <a:spLocks noGrp="1"/>
          </p:cNvSpPr>
          <p:nvPr>
            <p:ph type="ftr" sz="quarter" idx="12"/>
          </p:nvPr>
        </p:nvSpPr>
        <p:spPr>
          <a:xfrm>
            <a:off x="3124200" y="6243638"/>
            <a:ext cx="2895600" cy="457200"/>
          </a:xfrm>
        </p:spPr>
        <p:txBody>
          <a:bodyPr/>
          <a:lstStyle>
            <a:lvl1pPr>
              <a:defRPr/>
            </a:lvl1pPr>
          </a:lstStyle>
          <a:p>
            <a:endParaRPr lang="pt-BR" altLang="en-BR"/>
          </a:p>
        </p:txBody>
      </p:sp>
    </p:spTree>
    <p:extLst>
      <p:ext uri="{BB962C8B-B14F-4D97-AF65-F5344CB8AC3E}">
        <p14:creationId xmlns:p14="http://schemas.microsoft.com/office/powerpoint/2010/main" val="3347423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13696-BE4C-3098-823B-CA015CA4DB0F}"/>
              </a:ext>
            </a:extLst>
          </p:cNvPr>
          <p:cNvSpPr>
            <a:spLocks noGrp="1"/>
          </p:cNvSpPr>
          <p:nvPr>
            <p:ph type="title"/>
          </p:nvPr>
        </p:nvSpPr>
        <p:spPr/>
        <p:txBody>
          <a:bodyPr/>
          <a:lstStyle/>
          <a:p>
            <a:r>
              <a:rPr lang="en-US"/>
              <a:t>Click to edit Master title style</a:t>
            </a:r>
            <a:endParaRPr lang="en-BR"/>
          </a:p>
        </p:txBody>
      </p:sp>
      <p:sp>
        <p:nvSpPr>
          <p:cNvPr id="3" name="Content Placeholder 2">
            <a:extLst>
              <a:ext uri="{FF2B5EF4-FFF2-40B4-BE49-F238E27FC236}">
                <a16:creationId xmlns:a16="http://schemas.microsoft.com/office/drawing/2014/main" id="{E094B1DD-749E-0076-38BF-5D06DD8D65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Slide Number Placeholder 3">
            <a:extLst>
              <a:ext uri="{FF2B5EF4-FFF2-40B4-BE49-F238E27FC236}">
                <a16:creationId xmlns:a16="http://schemas.microsoft.com/office/drawing/2014/main" id="{229B8B17-CA91-E4E0-0A59-539F23F9C955}"/>
              </a:ext>
            </a:extLst>
          </p:cNvPr>
          <p:cNvSpPr>
            <a:spLocks noGrp="1"/>
          </p:cNvSpPr>
          <p:nvPr>
            <p:ph type="sldNum" sz="quarter" idx="10"/>
          </p:nvPr>
        </p:nvSpPr>
        <p:spPr/>
        <p:txBody>
          <a:bodyPr/>
          <a:lstStyle>
            <a:lvl1pPr>
              <a:defRPr/>
            </a:lvl1pPr>
          </a:lstStyle>
          <a:p>
            <a:fld id="{C6C4793B-1DB6-5F41-A4CC-692C56FD2E7A}" type="slidenum">
              <a:rPr lang="pt-BR" altLang="en-BR"/>
              <a:pPr/>
              <a:t>‹#›</a:t>
            </a:fld>
            <a:endParaRPr lang="pt-BR" altLang="en-BR"/>
          </a:p>
        </p:txBody>
      </p:sp>
      <p:sp>
        <p:nvSpPr>
          <p:cNvPr id="5" name="Date Placeholder 4">
            <a:extLst>
              <a:ext uri="{FF2B5EF4-FFF2-40B4-BE49-F238E27FC236}">
                <a16:creationId xmlns:a16="http://schemas.microsoft.com/office/drawing/2014/main" id="{CB55310D-36B8-8515-C2F7-210E43420A2B}"/>
              </a:ext>
            </a:extLst>
          </p:cNvPr>
          <p:cNvSpPr>
            <a:spLocks noGrp="1"/>
          </p:cNvSpPr>
          <p:nvPr>
            <p:ph type="dt" sz="half" idx="11"/>
          </p:nvPr>
        </p:nvSpPr>
        <p:spPr/>
        <p:txBody>
          <a:bodyPr/>
          <a:lstStyle>
            <a:lvl1pPr>
              <a:defRPr/>
            </a:lvl1pPr>
          </a:lstStyle>
          <a:p>
            <a:endParaRPr lang="pt-BR" altLang="en-BR"/>
          </a:p>
        </p:txBody>
      </p:sp>
      <p:sp>
        <p:nvSpPr>
          <p:cNvPr id="6" name="Footer Placeholder 5">
            <a:extLst>
              <a:ext uri="{FF2B5EF4-FFF2-40B4-BE49-F238E27FC236}">
                <a16:creationId xmlns:a16="http://schemas.microsoft.com/office/drawing/2014/main" id="{07CA23CF-F077-8428-6203-ED3E27795430}"/>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1783102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80F51-25F3-0D06-6E17-1A7E95A1D0F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BR"/>
          </a:p>
        </p:txBody>
      </p:sp>
      <p:sp>
        <p:nvSpPr>
          <p:cNvPr id="3" name="Text Placeholder 2">
            <a:extLst>
              <a:ext uri="{FF2B5EF4-FFF2-40B4-BE49-F238E27FC236}">
                <a16:creationId xmlns:a16="http://schemas.microsoft.com/office/drawing/2014/main" id="{039F6685-0A7E-B4EF-65DC-1F9931CD955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a:extLst>
              <a:ext uri="{FF2B5EF4-FFF2-40B4-BE49-F238E27FC236}">
                <a16:creationId xmlns:a16="http://schemas.microsoft.com/office/drawing/2014/main" id="{959ED568-0425-E16C-D05D-9CE2608CF866}"/>
              </a:ext>
            </a:extLst>
          </p:cNvPr>
          <p:cNvSpPr>
            <a:spLocks noGrp="1"/>
          </p:cNvSpPr>
          <p:nvPr>
            <p:ph type="sldNum" sz="quarter" idx="10"/>
          </p:nvPr>
        </p:nvSpPr>
        <p:spPr/>
        <p:txBody>
          <a:bodyPr/>
          <a:lstStyle>
            <a:lvl1pPr>
              <a:defRPr/>
            </a:lvl1pPr>
          </a:lstStyle>
          <a:p>
            <a:fld id="{5179C276-CB73-F547-B908-886BD470E3FD}" type="slidenum">
              <a:rPr lang="pt-BR" altLang="en-BR"/>
              <a:pPr/>
              <a:t>‹#›</a:t>
            </a:fld>
            <a:endParaRPr lang="pt-BR" altLang="en-BR"/>
          </a:p>
        </p:txBody>
      </p:sp>
      <p:sp>
        <p:nvSpPr>
          <p:cNvPr id="5" name="Date Placeholder 4">
            <a:extLst>
              <a:ext uri="{FF2B5EF4-FFF2-40B4-BE49-F238E27FC236}">
                <a16:creationId xmlns:a16="http://schemas.microsoft.com/office/drawing/2014/main" id="{D1406103-FB71-4447-E7E8-53B94F5C3A8B}"/>
              </a:ext>
            </a:extLst>
          </p:cNvPr>
          <p:cNvSpPr>
            <a:spLocks noGrp="1"/>
          </p:cNvSpPr>
          <p:nvPr>
            <p:ph type="dt" sz="half" idx="11"/>
          </p:nvPr>
        </p:nvSpPr>
        <p:spPr/>
        <p:txBody>
          <a:bodyPr/>
          <a:lstStyle>
            <a:lvl1pPr>
              <a:defRPr/>
            </a:lvl1pPr>
          </a:lstStyle>
          <a:p>
            <a:endParaRPr lang="pt-BR" altLang="en-BR"/>
          </a:p>
        </p:txBody>
      </p:sp>
      <p:sp>
        <p:nvSpPr>
          <p:cNvPr id="6" name="Footer Placeholder 5">
            <a:extLst>
              <a:ext uri="{FF2B5EF4-FFF2-40B4-BE49-F238E27FC236}">
                <a16:creationId xmlns:a16="http://schemas.microsoft.com/office/drawing/2014/main" id="{AB520315-3917-F83B-94F2-D1CDA2D7B2EE}"/>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1374987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C098A-8125-A16F-38F5-D033B861FDEE}"/>
              </a:ext>
            </a:extLst>
          </p:cNvPr>
          <p:cNvSpPr>
            <a:spLocks noGrp="1"/>
          </p:cNvSpPr>
          <p:nvPr>
            <p:ph type="title"/>
          </p:nvPr>
        </p:nvSpPr>
        <p:spPr/>
        <p:txBody>
          <a:bodyPr/>
          <a:lstStyle/>
          <a:p>
            <a:r>
              <a:rPr lang="en-US"/>
              <a:t>Click to edit Master title style</a:t>
            </a:r>
            <a:endParaRPr lang="en-BR"/>
          </a:p>
        </p:txBody>
      </p:sp>
      <p:sp>
        <p:nvSpPr>
          <p:cNvPr id="3" name="Content Placeholder 2">
            <a:extLst>
              <a:ext uri="{FF2B5EF4-FFF2-40B4-BE49-F238E27FC236}">
                <a16:creationId xmlns:a16="http://schemas.microsoft.com/office/drawing/2014/main" id="{062DAED4-29E9-2FE2-0E9B-6088631D61D5}"/>
              </a:ext>
            </a:extLst>
          </p:cNvPr>
          <p:cNvSpPr>
            <a:spLocks noGrp="1"/>
          </p:cNvSpPr>
          <p:nvPr>
            <p:ph sz="half" idx="1"/>
          </p:nvPr>
        </p:nvSpPr>
        <p:spPr>
          <a:xfrm>
            <a:off x="457200" y="1600200"/>
            <a:ext cx="4038600" cy="453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Content Placeholder 3">
            <a:extLst>
              <a:ext uri="{FF2B5EF4-FFF2-40B4-BE49-F238E27FC236}">
                <a16:creationId xmlns:a16="http://schemas.microsoft.com/office/drawing/2014/main" id="{3C58056E-B467-9000-7B0D-68912A15175B}"/>
              </a:ext>
            </a:extLst>
          </p:cNvPr>
          <p:cNvSpPr>
            <a:spLocks noGrp="1"/>
          </p:cNvSpPr>
          <p:nvPr>
            <p:ph sz="half" idx="2"/>
          </p:nvPr>
        </p:nvSpPr>
        <p:spPr>
          <a:xfrm>
            <a:off x="4648200" y="1600200"/>
            <a:ext cx="4038600" cy="4533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5" name="Slide Number Placeholder 4">
            <a:extLst>
              <a:ext uri="{FF2B5EF4-FFF2-40B4-BE49-F238E27FC236}">
                <a16:creationId xmlns:a16="http://schemas.microsoft.com/office/drawing/2014/main" id="{1018BAD9-C223-4FF8-EAFA-33A7DF002D41}"/>
              </a:ext>
            </a:extLst>
          </p:cNvPr>
          <p:cNvSpPr>
            <a:spLocks noGrp="1"/>
          </p:cNvSpPr>
          <p:nvPr>
            <p:ph type="sldNum" sz="quarter" idx="10"/>
          </p:nvPr>
        </p:nvSpPr>
        <p:spPr/>
        <p:txBody>
          <a:bodyPr/>
          <a:lstStyle>
            <a:lvl1pPr>
              <a:defRPr/>
            </a:lvl1pPr>
          </a:lstStyle>
          <a:p>
            <a:fld id="{8AADB15D-F438-AB43-A10D-C3BE48150FB7}" type="slidenum">
              <a:rPr lang="pt-BR" altLang="en-BR"/>
              <a:pPr/>
              <a:t>‹#›</a:t>
            </a:fld>
            <a:endParaRPr lang="pt-BR" altLang="en-BR"/>
          </a:p>
        </p:txBody>
      </p:sp>
      <p:sp>
        <p:nvSpPr>
          <p:cNvPr id="6" name="Date Placeholder 5">
            <a:extLst>
              <a:ext uri="{FF2B5EF4-FFF2-40B4-BE49-F238E27FC236}">
                <a16:creationId xmlns:a16="http://schemas.microsoft.com/office/drawing/2014/main" id="{2F8A9514-2821-0CAE-DC20-D8794C722F83}"/>
              </a:ext>
            </a:extLst>
          </p:cNvPr>
          <p:cNvSpPr>
            <a:spLocks noGrp="1"/>
          </p:cNvSpPr>
          <p:nvPr>
            <p:ph type="dt" sz="half" idx="11"/>
          </p:nvPr>
        </p:nvSpPr>
        <p:spPr/>
        <p:txBody>
          <a:bodyPr/>
          <a:lstStyle>
            <a:lvl1pPr>
              <a:defRPr/>
            </a:lvl1pPr>
          </a:lstStyle>
          <a:p>
            <a:endParaRPr lang="pt-BR" altLang="en-BR"/>
          </a:p>
        </p:txBody>
      </p:sp>
      <p:sp>
        <p:nvSpPr>
          <p:cNvPr id="7" name="Footer Placeholder 6">
            <a:extLst>
              <a:ext uri="{FF2B5EF4-FFF2-40B4-BE49-F238E27FC236}">
                <a16:creationId xmlns:a16="http://schemas.microsoft.com/office/drawing/2014/main" id="{300B64E0-C68B-2761-CE30-2ACAB7B423C8}"/>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2292566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06BA3-B26B-4A0E-225B-0016907AC322}"/>
              </a:ext>
            </a:extLst>
          </p:cNvPr>
          <p:cNvSpPr>
            <a:spLocks noGrp="1"/>
          </p:cNvSpPr>
          <p:nvPr>
            <p:ph type="title"/>
          </p:nvPr>
        </p:nvSpPr>
        <p:spPr>
          <a:xfrm>
            <a:off x="630238" y="365125"/>
            <a:ext cx="7886700" cy="1325563"/>
          </a:xfrm>
        </p:spPr>
        <p:txBody>
          <a:bodyPr/>
          <a:lstStyle/>
          <a:p>
            <a:r>
              <a:rPr lang="en-US"/>
              <a:t>Click to edit Master title style</a:t>
            </a:r>
            <a:endParaRPr lang="en-BR"/>
          </a:p>
        </p:txBody>
      </p:sp>
      <p:sp>
        <p:nvSpPr>
          <p:cNvPr id="3" name="Text Placeholder 2">
            <a:extLst>
              <a:ext uri="{FF2B5EF4-FFF2-40B4-BE49-F238E27FC236}">
                <a16:creationId xmlns:a16="http://schemas.microsoft.com/office/drawing/2014/main" id="{C1C869C1-0F33-A7C8-6481-5839AFCF13A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6D6AB5A-FE4C-37E8-6FF2-6B8E6DA88BB1}"/>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5" name="Text Placeholder 4">
            <a:extLst>
              <a:ext uri="{FF2B5EF4-FFF2-40B4-BE49-F238E27FC236}">
                <a16:creationId xmlns:a16="http://schemas.microsoft.com/office/drawing/2014/main" id="{9CEC07E4-4E51-9543-8E9D-8585A146D4A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CF0EA6-F9A5-D696-FC68-5B0FDEE95274}"/>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7" name="Slide Number Placeholder 6">
            <a:extLst>
              <a:ext uri="{FF2B5EF4-FFF2-40B4-BE49-F238E27FC236}">
                <a16:creationId xmlns:a16="http://schemas.microsoft.com/office/drawing/2014/main" id="{B400AB04-EAE1-0426-BD81-2247175CEEB9}"/>
              </a:ext>
            </a:extLst>
          </p:cNvPr>
          <p:cNvSpPr>
            <a:spLocks noGrp="1"/>
          </p:cNvSpPr>
          <p:nvPr>
            <p:ph type="sldNum" sz="quarter" idx="10"/>
          </p:nvPr>
        </p:nvSpPr>
        <p:spPr/>
        <p:txBody>
          <a:bodyPr/>
          <a:lstStyle>
            <a:lvl1pPr>
              <a:defRPr/>
            </a:lvl1pPr>
          </a:lstStyle>
          <a:p>
            <a:fld id="{C9F612F6-A3CE-1E43-A379-D92EB2C07505}" type="slidenum">
              <a:rPr lang="pt-BR" altLang="en-BR"/>
              <a:pPr/>
              <a:t>‹#›</a:t>
            </a:fld>
            <a:endParaRPr lang="pt-BR" altLang="en-BR"/>
          </a:p>
        </p:txBody>
      </p:sp>
      <p:sp>
        <p:nvSpPr>
          <p:cNvPr id="8" name="Date Placeholder 7">
            <a:extLst>
              <a:ext uri="{FF2B5EF4-FFF2-40B4-BE49-F238E27FC236}">
                <a16:creationId xmlns:a16="http://schemas.microsoft.com/office/drawing/2014/main" id="{C8F4E5F4-7AAD-D36E-C23F-81306B12B2F9}"/>
              </a:ext>
            </a:extLst>
          </p:cNvPr>
          <p:cNvSpPr>
            <a:spLocks noGrp="1"/>
          </p:cNvSpPr>
          <p:nvPr>
            <p:ph type="dt" sz="half" idx="11"/>
          </p:nvPr>
        </p:nvSpPr>
        <p:spPr/>
        <p:txBody>
          <a:bodyPr/>
          <a:lstStyle>
            <a:lvl1pPr>
              <a:defRPr/>
            </a:lvl1pPr>
          </a:lstStyle>
          <a:p>
            <a:endParaRPr lang="pt-BR" altLang="en-BR"/>
          </a:p>
        </p:txBody>
      </p:sp>
      <p:sp>
        <p:nvSpPr>
          <p:cNvPr id="9" name="Footer Placeholder 8">
            <a:extLst>
              <a:ext uri="{FF2B5EF4-FFF2-40B4-BE49-F238E27FC236}">
                <a16:creationId xmlns:a16="http://schemas.microsoft.com/office/drawing/2014/main" id="{7A3B41D4-7567-2502-EBCC-F5AF207BDD39}"/>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65934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5811D-659E-3E4B-CF90-B31B2DFD48CE}"/>
              </a:ext>
            </a:extLst>
          </p:cNvPr>
          <p:cNvSpPr>
            <a:spLocks noGrp="1"/>
          </p:cNvSpPr>
          <p:nvPr>
            <p:ph type="title"/>
          </p:nvPr>
        </p:nvSpPr>
        <p:spPr/>
        <p:txBody>
          <a:bodyPr/>
          <a:lstStyle/>
          <a:p>
            <a:r>
              <a:rPr lang="en-US"/>
              <a:t>Click to edit Master title style</a:t>
            </a:r>
            <a:endParaRPr lang="en-BR"/>
          </a:p>
        </p:txBody>
      </p:sp>
      <p:sp>
        <p:nvSpPr>
          <p:cNvPr id="3" name="Slide Number Placeholder 2">
            <a:extLst>
              <a:ext uri="{FF2B5EF4-FFF2-40B4-BE49-F238E27FC236}">
                <a16:creationId xmlns:a16="http://schemas.microsoft.com/office/drawing/2014/main" id="{E0442274-311F-C803-6E28-04D0595B368A}"/>
              </a:ext>
            </a:extLst>
          </p:cNvPr>
          <p:cNvSpPr>
            <a:spLocks noGrp="1"/>
          </p:cNvSpPr>
          <p:nvPr>
            <p:ph type="sldNum" sz="quarter" idx="10"/>
          </p:nvPr>
        </p:nvSpPr>
        <p:spPr/>
        <p:txBody>
          <a:bodyPr/>
          <a:lstStyle>
            <a:lvl1pPr>
              <a:defRPr/>
            </a:lvl1pPr>
          </a:lstStyle>
          <a:p>
            <a:fld id="{CF85D5A3-0FBC-E64B-9E6A-D2D6C71C8F6B}" type="slidenum">
              <a:rPr lang="pt-BR" altLang="en-BR"/>
              <a:pPr/>
              <a:t>‹#›</a:t>
            </a:fld>
            <a:endParaRPr lang="pt-BR" altLang="en-BR"/>
          </a:p>
        </p:txBody>
      </p:sp>
      <p:sp>
        <p:nvSpPr>
          <p:cNvPr id="4" name="Date Placeholder 3">
            <a:extLst>
              <a:ext uri="{FF2B5EF4-FFF2-40B4-BE49-F238E27FC236}">
                <a16:creationId xmlns:a16="http://schemas.microsoft.com/office/drawing/2014/main" id="{C8C86FDF-80D2-AECC-5B41-DA20F88C611E}"/>
              </a:ext>
            </a:extLst>
          </p:cNvPr>
          <p:cNvSpPr>
            <a:spLocks noGrp="1"/>
          </p:cNvSpPr>
          <p:nvPr>
            <p:ph type="dt" sz="half" idx="11"/>
          </p:nvPr>
        </p:nvSpPr>
        <p:spPr/>
        <p:txBody>
          <a:bodyPr/>
          <a:lstStyle>
            <a:lvl1pPr>
              <a:defRPr/>
            </a:lvl1pPr>
          </a:lstStyle>
          <a:p>
            <a:endParaRPr lang="pt-BR" altLang="en-BR"/>
          </a:p>
        </p:txBody>
      </p:sp>
      <p:sp>
        <p:nvSpPr>
          <p:cNvPr id="5" name="Footer Placeholder 4">
            <a:extLst>
              <a:ext uri="{FF2B5EF4-FFF2-40B4-BE49-F238E27FC236}">
                <a16:creationId xmlns:a16="http://schemas.microsoft.com/office/drawing/2014/main" id="{8E8A072A-922E-B7DB-97FC-A91CFB71B9EE}"/>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661167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773221-6A97-BEB4-2DB1-9AA359A9B181}"/>
              </a:ext>
            </a:extLst>
          </p:cNvPr>
          <p:cNvSpPr>
            <a:spLocks noGrp="1"/>
          </p:cNvSpPr>
          <p:nvPr>
            <p:ph type="sldNum" sz="quarter" idx="10"/>
          </p:nvPr>
        </p:nvSpPr>
        <p:spPr/>
        <p:txBody>
          <a:bodyPr/>
          <a:lstStyle>
            <a:lvl1pPr>
              <a:defRPr/>
            </a:lvl1pPr>
          </a:lstStyle>
          <a:p>
            <a:fld id="{F6D06237-7B7D-E541-B048-7562891C35BA}" type="slidenum">
              <a:rPr lang="pt-BR" altLang="en-BR"/>
              <a:pPr/>
              <a:t>‹#›</a:t>
            </a:fld>
            <a:endParaRPr lang="pt-BR" altLang="en-BR"/>
          </a:p>
        </p:txBody>
      </p:sp>
      <p:sp>
        <p:nvSpPr>
          <p:cNvPr id="3" name="Date Placeholder 2">
            <a:extLst>
              <a:ext uri="{FF2B5EF4-FFF2-40B4-BE49-F238E27FC236}">
                <a16:creationId xmlns:a16="http://schemas.microsoft.com/office/drawing/2014/main" id="{178ABB2E-0BDF-C80D-059C-1A65533D59FE}"/>
              </a:ext>
            </a:extLst>
          </p:cNvPr>
          <p:cNvSpPr>
            <a:spLocks noGrp="1"/>
          </p:cNvSpPr>
          <p:nvPr>
            <p:ph type="dt" sz="half" idx="11"/>
          </p:nvPr>
        </p:nvSpPr>
        <p:spPr/>
        <p:txBody>
          <a:bodyPr/>
          <a:lstStyle>
            <a:lvl1pPr>
              <a:defRPr/>
            </a:lvl1pPr>
          </a:lstStyle>
          <a:p>
            <a:endParaRPr lang="pt-BR" altLang="en-BR"/>
          </a:p>
        </p:txBody>
      </p:sp>
      <p:sp>
        <p:nvSpPr>
          <p:cNvPr id="4" name="Footer Placeholder 3">
            <a:extLst>
              <a:ext uri="{FF2B5EF4-FFF2-40B4-BE49-F238E27FC236}">
                <a16:creationId xmlns:a16="http://schemas.microsoft.com/office/drawing/2014/main" id="{55461DF7-9AF7-1275-F4D3-1D225D091F44}"/>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2388234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25573-7CE2-3C50-6EDB-518714E485F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BR"/>
          </a:p>
        </p:txBody>
      </p:sp>
      <p:sp>
        <p:nvSpPr>
          <p:cNvPr id="3" name="Content Placeholder 2">
            <a:extLst>
              <a:ext uri="{FF2B5EF4-FFF2-40B4-BE49-F238E27FC236}">
                <a16:creationId xmlns:a16="http://schemas.microsoft.com/office/drawing/2014/main" id="{480B610B-FFE1-B851-F1F3-B3308E03CF4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R"/>
          </a:p>
        </p:txBody>
      </p:sp>
      <p:sp>
        <p:nvSpPr>
          <p:cNvPr id="4" name="Text Placeholder 3">
            <a:extLst>
              <a:ext uri="{FF2B5EF4-FFF2-40B4-BE49-F238E27FC236}">
                <a16:creationId xmlns:a16="http://schemas.microsoft.com/office/drawing/2014/main" id="{0B65CC16-C78A-06C3-88E7-725D43578E0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4305FFCB-8682-58D1-20CB-33DA51D19792}"/>
              </a:ext>
            </a:extLst>
          </p:cNvPr>
          <p:cNvSpPr>
            <a:spLocks noGrp="1"/>
          </p:cNvSpPr>
          <p:nvPr>
            <p:ph type="sldNum" sz="quarter" idx="10"/>
          </p:nvPr>
        </p:nvSpPr>
        <p:spPr/>
        <p:txBody>
          <a:bodyPr/>
          <a:lstStyle>
            <a:lvl1pPr>
              <a:defRPr/>
            </a:lvl1pPr>
          </a:lstStyle>
          <a:p>
            <a:fld id="{59589E4C-D282-484E-B561-3F0097E1F816}" type="slidenum">
              <a:rPr lang="pt-BR" altLang="en-BR"/>
              <a:pPr/>
              <a:t>‹#›</a:t>
            </a:fld>
            <a:endParaRPr lang="pt-BR" altLang="en-BR"/>
          </a:p>
        </p:txBody>
      </p:sp>
      <p:sp>
        <p:nvSpPr>
          <p:cNvPr id="6" name="Date Placeholder 5">
            <a:extLst>
              <a:ext uri="{FF2B5EF4-FFF2-40B4-BE49-F238E27FC236}">
                <a16:creationId xmlns:a16="http://schemas.microsoft.com/office/drawing/2014/main" id="{0BA3DBAA-365B-B24C-65FD-CA57176B9D0C}"/>
              </a:ext>
            </a:extLst>
          </p:cNvPr>
          <p:cNvSpPr>
            <a:spLocks noGrp="1"/>
          </p:cNvSpPr>
          <p:nvPr>
            <p:ph type="dt" sz="half" idx="11"/>
          </p:nvPr>
        </p:nvSpPr>
        <p:spPr/>
        <p:txBody>
          <a:bodyPr/>
          <a:lstStyle>
            <a:lvl1pPr>
              <a:defRPr/>
            </a:lvl1pPr>
          </a:lstStyle>
          <a:p>
            <a:endParaRPr lang="pt-BR" altLang="en-BR"/>
          </a:p>
        </p:txBody>
      </p:sp>
      <p:sp>
        <p:nvSpPr>
          <p:cNvPr id="7" name="Footer Placeholder 6">
            <a:extLst>
              <a:ext uri="{FF2B5EF4-FFF2-40B4-BE49-F238E27FC236}">
                <a16:creationId xmlns:a16="http://schemas.microsoft.com/office/drawing/2014/main" id="{5AA99A2D-32A8-BAF4-CE12-E24D8EFA1F12}"/>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65445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518C8-F02E-C090-42EC-FC2BA4DC1FE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BR"/>
          </a:p>
        </p:txBody>
      </p:sp>
      <p:sp>
        <p:nvSpPr>
          <p:cNvPr id="3" name="Picture Placeholder 2">
            <a:extLst>
              <a:ext uri="{FF2B5EF4-FFF2-40B4-BE49-F238E27FC236}">
                <a16:creationId xmlns:a16="http://schemas.microsoft.com/office/drawing/2014/main" id="{F3F53D8C-03C8-6CC1-4653-C102BEBB7E2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R"/>
          </a:p>
        </p:txBody>
      </p:sp>
      <p:sp>
        <p:nvSpPr>
          <p:cNvPr id="4" name="Text Placeholder 3">
            <a:extLst>
              <a:ext uri="{FF2B5EF4-FFF2-40B4-BE49-F238E27FC236}">
                <a16:creationId xmlns:a16="http://schemas.microsoft.com/office/drawing/2014/main" id="{825633EA-8769-2D39-2660-F9656926D35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BA606EEA-1408-1E38-C53F-B374435D3DEE}"/>
              </a:ext>
            </a:extLst>
          </p:cNvPr>
          <p:cNvSpPr>
            <a:spLocks noGrp="1"/>
          </p:cNvSpPr>
          <p:nvPr>
            <p:ph type="sldNum" sz="quarter" idx="10"/>
          </p:nvPr>
        </p:nvSpPr>
        <p:spPr/>
        <p:txBody>
          <a:bodyPr/>
          <a:lstStyle>
            <a:lvl1pPr>
              <a:defRPr/>
            </a:lvl1pPr>
          </a:lstStyle>
          <a:p>
            <a:fld id="{763C3DB1-AE16-974C-83D8-74FC0FEAB0F7}" type="slidenum">
              <a:rPr lang="pt-BR" altLang="en-BR"/>
              <a:pPr/>
              <a:t>‹#›</a:t>
            </a:fld>
            <a:endParaRPr lang="pt-BR" altLang="en-BR"/>
          </a:p>
        </p:txBody>
      </p:sp>
      <p:sp>
        <p:nvSpPr>
          <p:cNvPr id="6" name="Date Placeholder 5">
            <a:extLst>
              <a:ext uri="{FF2B5EF4-FFF2-40B4-BE49-F238E27FC236}">
                <a16:creationId xmlns:a16="http://schemas.microsoft.com/office/drawing/2014/main" id="{FE84D970-1C63-D744-2AFE-6714A6248C9C}"/>
              </a:ext>
            </a:extLst>
          </p:cNvPr>
          <p:cNvSpPr>
            <a:spLocks noGrp="1"/>
          </p:cNvSpPr>
          <p:nvPr>
            <p:ph type="dt" sz="half" idx="11"/>
          </p:nvPr>
        </p:nvSpPr>
        <p:spPr/>
        <p:txBody>
          <a:bodyPr/>
          <a:lstStyle>
            <a:lvl1pPr>
              <a:defRPr/>
            </a:lvl1pPr>
          </a:lstStyle>
          <a:p>
            <a:endParaRPr lang="pt-BR" altLang="en-BR"/>
          </a:p>
        </p:txBody>
      </p:sp>
      <p:sp>
        <p:nvSpPr>
          <p:cNvPr id="7" name="Footer Placeholder 6">
            <a:extLst>
              <a:ext uri="{FF2B5EF4-FFF2-40B4-BE49-F238E27FC236}">
                <a16:creationId xmlns:a16="http://schemas.microsoft.com/office/drawing/2014/main" id="{D9186782-4489-31EB-2485-FDEF7B93D8C9}"/>
              </a:ext>
            </a:extLst>
          </p:cNvPr>
          <p:cNvSpPr>
            <a:spLocks noGrp="1"/>
          </p:cNvSpPr>
          <p:nvPr>
            <p:ph type="ftr" sz="quarter" idx="12"/>
          </p:nvPr>
        </p:nvSpPr>
        <p:spPr/>
        <p:txBody>
          <a:bodyPr/>
          <a:lstStyle>
            <a:lvl1pPr>
              <a:defRPr/>
            </a:lvl1pPr>
          </a:lstStyle>
          <a:p>
            <a:endParaRPr lang="pt-BR" altLang="en-BR"/>
          </a:p>
        </p:txBody>
      </p:sp>
    </p:spTree>
    <p:extLst>
      <p:ext uri="{BB962C8B-B14F-4D97-AF65-F5344CB8AC3E}">
        <p14:creationId xmlns:p14="http://schemas.microsoft.com/office/powerpoint/2010/main" val="3834615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46275"/>
                <a:invGamma/>
              </a:schemeClr>
            </a:gs>
          </a:gsLst>
          <a:lin ang="2700000" scaled="1"/>
        </a:gradFill>
        <a:effectLst/>
      </p:bgPr>
    </p:bg>
    <p:spTree>
      <p:nvGrpSpPr>
        <p:cNvPr id="1" name=""/>
        <p:cNvGrpSpPr/>
        <p:nvPr/>
      </p:nvGrpSpPr>
      <p:grpSpPr>
        <a:xfrm>
          <a:off x="0" y="0"/>
          <a:ext cx="0" cy="0"/>
          <a:chOff x="0" y="0"/>
          <a:chExt cx="0" cy="0"/>
        </a:xfrm>
      </p:grpSpPr>
      <p:grpSp>
        <p:nvGrpSpPr>
          <p:cNvPr id="299010" name="Group 2">
            <a:extLst>
              <a:ext uri="{FF2B5EF4-FFF2-40B4-BE49-F238E27FC236}">
                <a16:creationId xmlns:a16="http://schemas.microsoft.com/office/drawing/2014/main" id="{AB02986D-A205-944C-A490-2BBF8C51D282}"/>
              </a:ext>
            </a:extLst>
          </p:cNvPr>
          <p:cNvGrpSpPr>
            <a:grpSpLocks/>
          </p:cNvGrpSpPr>
          <p:nvPr/>
        </p:nvGrpSpPr>
        <p:grpSpPr bwMode="auto">
          <a:xfrm>
            <a:off x="-496888" y="1308100"/>
            <a:ext cx="10429876" cy="5908675"/>
            <a:chOff x="-313" y="824"/>
            <a:chExt cx="6570" cy="3722"/>
          </a:xfrm>
        </p:grpSpPr>
        <p:sp>
          <p:nvSpPr>
            <p:cNvPr id="299011" name="Rectangle 3">
              <a:extLst>
                <a:ext uri="{FF2B5EF4-FFF2-40B4-BE49-F238E27FC236}">
                  <a16:creationId xmlns:a16="http://schemas.microsoft.com/office/drawing/2014/main" id="{42AFA1B6-0B03-9609-2582-CDF9AA012AEE}"/>
                </a:ext>
              </a:extLst>
            </p:cNvPr>
            <p:cNvSpPr>
              <a:spLocks noChangeArrowheads="1"/>
            </p:cNvSpPr>
            <p:nvPr userDrawn="1"/>
          </p:nvSpPr>
          <p:spPr bwMode="hidden">
            <a:xfrm rot="20798144" flipV="1">
              <a:off x="-14" y="1033"/>
              <a:ext cx="1744"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2" name="Rectangle 4">
              <a:extLst>
                <a:ext uri="{FF2B5EF4-FFF2-40B4-BE49-F238E27FC236}">
                  <a16:creationId xmlns:a16="http://schemas.microsoft.com/office/drawing/2014/main" id="{B0012B7D-CB23-DCAE-06B8-B46D50C065AF}"/>
                </a:ext>
              </a:extLst>
            </p:cNvPr>
            <p:cNvSpPr>
              <a:spLocks noChangeArrowheads="1"/>
            </p:cNvSpPr>
            <p:nvPr userDrawn="1"/>
          </p:nvSpPr>
          <p:spPr bwMode="hidden">
            <a:xfrm rot="20774366" flipV="1">
              <a:off x="-24" y="1127"/>
              <a:ext cx="2033"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3" name="Rectangle 5">
              <a:extLst>
                <a:ext uri="{FF2B5EF4-FFF2-40B4-BE49-F238E27FC236}">
                  <a16:creationId xmlns:a16="http://schemas.microsoft.com/office/drawing/2014/main" id="{753B35DD-E621-C1BC-14F5-2F7EE50380A6}"/>
                </a:ext>
              </a:extLst>
            </p:cNvPr>
            <p:cNvSpPr>
              <a:spLocks noChangeArrowheads="1"/>
            </p:cNvSpPr>
            <p:nvPr userDrawn="1"/>
          </p:nvSpPr>
          <p:spPr bwMode="hidden">
            <a:xfrm rot="20757421" flipV="1">
              <a:off x="-27" y="1198"/>
              <a:ext cx="2246"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4" name="Rectangle 6">
              <a:extLst>
                <a:ext uri="{FF2B5EF4-FFF2-40B4-BE49-F238E27FC236}">
                  <a16:creationId xmlns:a16="http://schemas.microsoft.com/office/drawing/2014/main" id="{FA02F10C-12DA-6174-AAAB-ADAF85753303}"/>
                </a:ext>
              </a:extLst>
            </p:cNvPr>
            <p:cNvSpPr>
              <a:spLocks noChangeArrowheads="1"/>
            </p:cNvSpPr>
            <p:nvPr userDrawn="1"/>
          </p:nvSpPr>
          <p:spPr bwMode="hidden">
            <a:xfrm rot="20684206" flipV="1">
              <a:off x="-43" y="1283"/>
              <a:ext cx="2476"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5" name="Rectangle 7">
              <a:extLst>
                <a:ext uri="{FF2B5EF4-FFF2-40B4-BE49-F238E27FC236}">
                  <a16:creationId xmlns:a16="http://schemas.microsoft.com/office/drawing/2014/main" id="{0FB71DED-5620-4F73-25AA-4AB86A273BEF}"/>
                </a:ext>
              </a:extLst>
            </p:cNvPr>
            <p:cNvSpPr>
              <a:spLocks noChangeArrowheads="1"/>
            </p:cNvSpPr>
            <p:nvPr userDrawn="1"/>
          </p:nvSpPr>
          <p:spPr bwMode="hidden">
            <a:xfrm rot="20631226" flipV="1">
              <a:off x="-51" y="1397"/>
              <a:ext cx="2770"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6" name="Rectangle 8">
              <a:extLst>
                <a:ext uri="{FF2B5EF4-FFF2-40B4-BE49-F238E27FC236}">
                  <a16:creationId xmlns:a16="http://schemas.microsoft.com/office/drawing/2014/main" id="{809D71B1-9404-AEC9-9381-C15A5A7DC345}"/>
                </a:ext>
              </a:extLst>
            </p:cNvPr>
            <p:cNvSpPr>
              <a:spLocks noChangeArrowheads="1"/>
            </p:cNvSpPr>
            <p:nvPr userDrawn="1"/>
          </p:nvSpPr>
          <p:spPr bwMode="hidden">
            <a:xfrm rot="20554235" flipV="1">
              <a:off x="-65" y="1523"/>
              <a:ext cx="3058"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7" name="Rectangle 9">
              <a:extLst>
                <a:ext uri="{FF2B5EF4-FFF2-40B4-BE49-F238E27FC236}">
                  <a16:creationId xmlns:a16="http://schemas.microsoft.com/office/drawing/2014/main" id="{FEF64106-BEB6-BBD7-E514-F600DDCEB93D}"/>
                </a:ext>
              </a:extLst>
            </p:cNvPr>
            <p:cNvSpPr>
              <a:spLocks noChangeArrowheads="1"/>
            </p:cNvSpPr>
            <p:nvPr userDrawn="1"/>
          </p:nvSpPr>
          <p:spPr bwMode="hidden">
            <a:xfrm rot="20466593" flipV="1">
              <a:off x="-93" y="1694"/>
              <a:ext cx="3403" cy="6"/>
            </a:xfrm>
            <a:prstGeom prst="rect">
              <a:avLst/>
            </a:prstGeom>
            <a:gradFill rotWithShape="0">
              <a:gsLst>
                <a:gs pos="0">
                  <a:schemeClr val="bg1">
                    <a:gamma/>
                    <a:shade val="90980"/>
                    <a:invGamma/>
                  </a:schemeClr>
                </a:gs>
                <a:gs pos="100000">
                  <a:schemeClr val="bg1"/>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8" name="Rectangle 10">
              <a:extLst>
                <a:ext uri="{FF2B5EF4-FFF2-40B4-BE49-F238E27FC236}">
                  <a16:creationId xmlns:a16="http://schemas.microsoft.com/office/drawing/2014/main" id="{CAF26F3A-8E68-9AB3-FE9A-BBC219D761C3}"/>
                </a:ext>
              </a:extLst>
            </p:cNvPr>
            <p:cNvSpPr>
              <a:spLocks noChangeArrowheads="1"/>
            </p:cNvSpPr>
            <p:nvPr userDrawn="1"/>
          </p:nvSpPr>
          <p:spPr bwMode="hidden">
            <a:xfrm rot="20343219" flipV="1">
              <a:off x="-99" y="1863"/>
              <a:ext cx="3749" cy="6"/>
            </a:xfrm>
            <a:prstGeom prst="rect">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19" name="Rectangle 11">
              <a:extLst>
                <a:ext uri="{FF2B5EF4-FFF2-40B4-BE49-F238E27FC236}">
                  <a16:creationId xmlns:a16="http://schemas.microsoft.com/office/drawing/2014/main" id="{479B22DC-4B35-3619-5420-01602F5BC91C}"/>
                </a:ext>
              </a:extLst>
            </p:cNvPr>
            <p:cNvSpPr>
              <a:spLocks noChangeArrowheads="1"/>
            </p:cNvSpPr>
            <p:nvPr userDrawn="1"/>
          </p:nvSpPr>
          <p:spPr bwMode="hidden">
            <a:xfrm rot="20211065" flipV="1">
              <a:off x="-165" y="2053"/>
              <a:ext cx="4209" cy="6"/>
            </a:xfrm>
            <a:prstGeom prst="rect">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20" name="Rectangle 12">
              <a:extLst>
                <a:ext uri="{FF2B5EF4-FFF2-40B4-BE49-F238E27FC236}">
                  <a16:creationId xmlns:a16="http://schemas.microsoft.com/office/drawing/2014/main" id="{532EFEE3-46B9-4689-AD6F-B5922BCBA3CC}"/>
                </a:ext>
              </a:extLst>
            </p:cNvPr>
            <p:cNvSpPr>
              <a:spLocks noChangeArrowheads="1"/>
            </p:cNvSpPr>
            <p:nvPr userDrawn="1"/>
          </p:nvSpPr>
          <p:spPr bwMode="hidden">
            <a:xfrm rot="20102912" flipV="1">
              <a:off x="-214" y="2289"/>
              <a:ext cx="4612" cy="6"/>
            </a:xfrm>
            <a:prstGeom prst="rect">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21" name="Rectangle 13">
              <a:extLst>
                <a:ext uri="{FF2B5EF4-FFF2-40B4-BE49-F238E27FC236}">
                  <a16:creationId xmlns:a16="http://schemas.microsoft.com/office/drawing/2014/main" id="{4E9118AE-6426-6202-A62B-2ED8AB749371}"/>
                </a:ext>
              </a:extLst>
            </p:cNvPr>
            <p:cNvSpPr>
              <a:spLocks noChangeArrowheads="1"/>
            </p:cNvSpPr>
            <p:nvPr userDrawn="1"/>
          </p:nvSpPr>
          <p:spPr bwMode="hidden">
            <a:xfrm rot="19923405" flipV="1">
              <a:off x="-313" y="2617"/>
              <a:ext cx="5200"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22" name="Rectangle 14">
              <a:extLst>
                <a:ext uri="{FF2B5EF4-FFF2-40B4-BE49-F238E27FC236}">
                  <a16:creationId xmlns:a16="http://schemas.microsoft.com/office/drawing/2014/main" id="{DB85CF10-42F8-5ABE-64FE-237427F39A34}"/>
                </a:ext>
              </a:extLst>
            </p:cNvPr>
            <p:cNvSpPr>
              <a:spLocks noChangeArrowheads="1"/>
            </p:cNvSpPr>
            <p:nvPr userDrawn="1"/>
          </p:nvSpPr>
          <p:spPr bwMode="hidden">
            <a:xfrm rot="19686284" flipV="1">
              <a:off x="9" y="2881"/>
              <a:ext cx="5401" cy="6"/>
            </a:xfrm>
            <a:prstGeom prst="rect">
              <a:avLst/>
            </a:prstGeom>
            <a:gradFill rotWithShape="0">
              <a:gsLst>
                <a:gs pos="0">
                  <a:schemeClr val="bg1"/>
                </a:gs>
                <a:gs pos="100000">
                  <a:schemeClr val="bg1">
                    <a:gamma/>
                    <a:shade val="46275"/>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23" name="Rectangle 15">
              <a:extLst>
                <a:ext uri="{FF2B5EF4-FFF2-40B4-BE49-F238E27FC236}">
                  <a16:creationId xmlns:a16="http://schemas.microsoft.com/office/drawing/2014/main" id="{9A5EB6A7-DE0E-0F05-222C-FE40A34C107F}"/>
                </a:ext>
              </a:extLst>
            </p:cNvPr>
            <p:cNvSpPr>
              <a:spLocks noChangeArrowheads="1"/>
            </p:cNvSpPr>
            <p:nvPr userDrawn="1"/>
          </p:nvSpPr>
          <p:spPr bwMode="hidden">
            <a:xfrm rot="19383534" flipV="1">
              <a:off x="1319" y="2928"/>
              <a:ext cx="4612" cy="6"/>
            </a:xfrm>
            <a:prstGeom prst="rect">
              <a:avLst/>
            </a:prstGeom>
            <a:gradFill rotWithShape="0">
              <a:gsLst>
                <a:gs pos="0">
                  <a:schemeClr val="bg1"/>
                </a:gs>
                <a:gs pos="100000">
                  <a:schemeClr val="bg1">
                    <a:gamma/>
                    <a:shade val="30196"/>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24" name="Rectangle 16">
              <a:extLst>
                <a:ext uri="{FF2B5EF4-FFF2-40B4-BE49-F238E27FC236}">
                  <a16:creationId xmlns:a16="http://schemas.microsoft.com/office/drawing/2014/main" id="{F31DFB25-5B60-0ED0-05E0-1785600C2731}"/>
                </a:ext>
              </a:extLst>
            </p:cNvPr>
            <p:cNvSpPr>
              <a:spLocks noChangeArrowheads="1"/>
            </p:cNvSpPr>
            <p:nvPr userDrawn="1"/>
          </p:nvSpPr>
          <p:spPr bwMode="hidden">
            <a:xfrm rot="18994182" flipV="1">
              <a:off x="2681" y="3071"/>
              <a:ext cx="3576" cy="6"/>
            </a:xfrm>
            <a:prstGeom prst="rect">
              <a:avLst/>
            </a:prstGeom>
            <a:gradFill rotWithShape="0">
              <a:gsLst>
                <a:gs pos="0">
                  <a:schemeClr val="bg1"/>
                </a:gs>
                <a:gs pos="100000">
                  <a:schemeClr val="bg1">
                    <a:gamma/>
                    <a:shade val="313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25" name="Rectangle 17">
              <a:extLst>
                <a:ext uri="{FF2B5EF4-FFF2-40B4-BE49-F238E27FC236}">
                  <a16:creationId xmlns:a16="http://schemas.microsoft.com/office/drawing/2014/main" id="{F14EAE31-EA98-110C-DD26-A17825743045}"/>
                </a:ext>
              </a:extLst>
            </p:cNvPr>
            <p:cNvSpPr>
              <a:spLocks noChangeArrowheads="1"/>
            </p:cNvSpPr>
            <p:nvPr userDrawn="1"/>
          </p:nvSpPr>
          <p:spPr bwMode="hidden">
            <a:xfrm rot="18603245" flipV="1">
              <a:off x="4052" y="3504"/>
              <a:ext cx="2079" cy="6"/>
            </a:xfrm>
            <a:prstGeom prst="rect">
              <a:avLst/>
            </a:prstGeom>
            <a:gradFill rotWithShape="0">
              <a:gsLst>
                <a:gs pos="0">
                  <a:schemeClr val="bg1"/>
                </a:gs>
                <a:gs pos="100000">
                  <a:schemeClr val="bg1">
                    <a:gamma/>
                    <a:shade val="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p>
              <a:pPr algn="ctr"/>
              <a:endParaRPr lang="en-BR" altLang="en-BR">
                <a:effectLst>
                  <a:outerShdw blurRad="38100" dist="38100" dir="2700000" algn="tl">
                    <a:srgbClr val="000000"/>
                  </a:outerShdw>
                </a:effectLst>
              </a:endParaRPr>
            </a:p>
          </p:txBody>
        </p:sp>
        <p:sp>
          <p:nvSpPr>
            <p:cNvPr id="299026" name="Rectangle 18">
              <a:extLst>
                <a:ext uri="{FF2B5EF4-FFF2-40B4-BE49-F238E27FC236}">
                  <a16:creationId xmlns:a16="http://schemas.microsoft.com/office/drawing/2014/main" id="{00605F65-22A1-6BDC-DB43-40BAE5D68E97}"/>
                </a:ext>
              </a:extLst>
            </p:cNvPr>
            <p:cNvSpPr>
              <a:spLocks noChangeArrowheads="1"/>
            </p:cNvSpPr>
            <p:nvPr userDrawn="1"/>
          </p:nvSpPr>
          <p:spPr bwMode="hidden">
            <a:xfrm rot="39991575" flipH="1" flipV="1">
              <a:off x="5368" y="4167"/>
              <a:ext cx="501" cy="6"/>
            </a:xfrm>
            <a:prstGeom prst="rect">
              <a:avLst/>
            </a:prstGeom>
            <a:gradFill rotWithShape="0">
              <a:gsLst>
                <a:gs pos="0">
                  <a:schemeClr val="bg1"/>
                </a:gs>
                <a:gs pos="100000">
                  <a:schemeClr val="bg1">
                    <a:gamma/>
                    <a:shade val="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p>
              <a:pPr algn="ctr"/>
              <a:endParaRPr lang="en-BR" altLang="en-BR">
                <a:effectLst>
                  <a:outerShdw blurRad="38100" dist="38100" dir="2700000" algn="tl">
                    <a:srgbClr val="000000"/>
                  </a:outerShdw>
                </a:effectLst>
              </a:endParaRPr>
            </a:p>
          </p:txBody>
        </p:sp>
        <p:sp>
          <p:nvSpPr>
            <p:cNvPr id="299027" name="Rectangle 19">
              <a:extLst>
                <a:ext uri="{FF2B5EF4-FFF2-40B4-BE49-F238E27FC236}">
                  <a16:creationId xmlns:a16="http://schemas.microsoft.com/office/drawing/2014/main" id="{0FFDF16D-DADB-A5F3-5979-9739AC2241A9}"/>
                </a:ext>
              </a:extLst>
            </p:cNvPr>
            <p:cNvSpPr>
              <a:spLocks noChangeArrowheads="1"/>
            </p:cNvSpPr>
            <p:nvPr userDrawn="1"/>
          </p:nvSpPr>
          <p:spPr bwMode="hidden">
            <a:xfrm rot="-20541361">
              <a:off x="-146" y="2360"/>
              <a:ext cx="6046" cy="6"/>
            </a:xfrm>
            <a:prstGeom prst="rect">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28" name="Rectangle 20">
              <a:extLst>
                <a:ext uri="{FF2B5EF4-FFF2-40B4-BE49-F238E27FC236}">
                  <a16:creationId xmlns:a16="http://schemas.microsoft.com/office/drawing/2014/main" id="{41E24ECB-F636-9FB4-0D77-9D4E4095531C}"/>
                </a:ext>
              </a:extLst>
            </p:cNvPr>
            <p:cNvSpPr>
              <a:spLocks noChangeArrowheads="1"/>
            </p:cNvSpPr>
            <p:nvPr userDrawn="1"/>
          </p:nvSpPr>
          <p:spPr bwMode="hidden">
            <a:xfrm rot="-20036206">
              <a:off x="-198" y="3396"/>
              <a:ext cx="4142" cy="6"/>
            </a:xfrm>
            <a:prstGeom prst="rect">
              <a:avLst/>
            </a:prstGeom>
            <a:gradFill rotWithShape="0">
              <a:gsLst>
                <a:gs pos="0">
                  <a:schemeClr val="bg1"/>
                </a:gs>
                <a:gs pos="100000">
                  <a:schemeClr val="bg1">
                    <a:gamma/>
                    <a:shade val="63529"/>
                    <a:invGamma/>
                  </a:schemeClr>
                </a:gs>
              </a:gsLst>
              <a:lin ang="2700000" scaled="1"/>
            </a:gra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29" name="Rectangle 21">
              <a:extLst>
                <a:ext uri="{FF2B5EF4-FFF2-40B4-BE49-F238E27FC236}">
                  <a16:creationId xmlns:a16="http://schemas.microsoft.com/office/drawing/2014/main" id="{14803286-1530-7CFE-AB8E-185D59411810}"/>
                </a:ext>
              </a:extLst>
            </p:cNvPr>
            <p:cNvSpPr>
              <a:spLocks noChangeArrowheads="1"/>
            </p:cNvSpPr>
            <p:nvPr userDrawn="1"/>
          </p:nvSpPr>
          <p:spPr bwMode="hidden">
            <a:xfrm rot="1732981">
              <a:off x="-165" y="3624"/>
              <a:ext cx="2804" cy="6"/>
            </a:xfrm>
            <a:prstGeom prst="rect">
              <a:avLst/>
            </a:prstGeom>
            <a:gradFill rotWithShape="0">
              <a:gsLst>
                <a:gs pos="0">
                  <a:schemeClr val="bg1"/>
                </a:gs>
                <a:gs pos="100000">
                  <a:schemeClr val="bg1">
                    <a:gamma/>
                    <a:shade val="63529"/>
                    <a:invGamma/>
                  </a:schemeClr>
                </a:gs>
              </a:gsLst>
              <a:lin ang="2700000" scaled="1"/>
            </a:gra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0" name="Rectangle 22">
              <a:extLst>
                <a:ext uri="{FF2B5EF4-FFF2-40B4-BE49-F238E27FC236}">
                  <a16:creationId xmlns:a16="http://schemas.microsoft.com/office/drawing/2014/main" id="{F559E866-5A80-BD3C-1C89-E9DC6564F249}"/>
                </a:ext>
              </a:extLst>
            </p:cNvPr>
            <p:cNvSpPr>
              <a:spLocks noChangeArrowheads="1"/>
            </p:cNvSpPr>
            <p:nvPr userDrawn="1"/>
          </p:nvSpPr>
          <p:spPr bwMode="hidden">
            <a:xfrm rot="1969083">
              <a:off x="-110" y="3922"/>
              <a:ext cx="1400" cy="6"/>
            </a:xfrm>
            <a:prstGeom prst="rect">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1" name="Rectangle 23">
              <a:extLst>
                <a:ext uri="{FF2B5EF4-FFF2-40B4-BE49-F238E27FC236}">
                  <a16:creationId xmlns:a16="http://schemas.microsoft.com/office/drawing/2014/main" id="{66EFEE76-31BE-CD29-2A4A-380C541713D8}"/>
                </a:ext>
              </a:extLst>
            </p:cNvPr>
            <p:cNvSpPr>
              <a:spLocks noChangeArrowheads="1"/>
            </p:cNvSpPr>
            <p:nvPr userDrawn="1"/>
          </p:nvSpPr>
          <p:spPr bwMode="hidden">
            <a:xfrm rot="-20213826">
              <a:off x="-216" y="3221"/>
              <a:ext cx="5477" cy="6"/>
            </a:xfrm>
            <a:prstGeom prst="rect">
              <a:avLst/>
            </a:prstGeom>
            <a:gradFill rotWithShape="0">
              <a:gsLst>
                <a:gs pos="0">
                  <a:schemeClr val="bg1"/>
                </a:gs>
                <a:gs pos="100000">
                  <a:schemeClr val="bg1">
                    <a:gamma/>
                    <a:shade val="4862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2" name="Rectangle 24">
              <a:extLst>
                <a:ext uri="{FF2B5EF4-FFF2-40B4-BE49-F238E27FC236}">
                  <a16:creationId xmlns:a16="http://schemas.microsoft.com/office/drawing/2014/main" id="{E34124B4-0C82-7EEE-72B2-873B900492C2}"/>
                </a:ext>
              </a:extLst>
            </p:cNvPr>
            <p:cNvSpPr>
              <a:spLocks noChangeArrowheads="1"/>
            </p:cNvSpPr>
            <p:nvPr userDrawn="1"/>
          </p:nvSpPr>
          <p:spPr bwMode="hidden">
            <a:xfrm rot="22583969">
              <a:off x="-115" y="2129"/>
              <a:ext cx="6016" cy="6"/>
            </a:xfrm>
            <a:prstGeom prst="rect">
              <a:avLst/>
            </a:prstGeom>
            <a:gradFill rotWithShape="0">
              <a:gsLst>
                <a:gs pos="0">
                  <a:schemeClr val="bg1"/>
                </a:gs>
                <a:gs pos="100000">
                  <a:schemeClr val="bg1">
                    <a:gamma/>
                    <a:shade val="57647"/>
                    <a:invGamma/>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3" name="Rectangle 25">
              <a:extLst>
                <a:ext uri="{FF2B5EF4-FFF2-40B4-BE49-F238E27FC236}">
                  <a16:creationId xmlns:a16="http://schemas.microsoft.com/office/drawing/2014/main" id="{2CF567A8-0B3F-2AAC-C603-4EE132352D4E}"/>
                </a:ext>
              </a:extLst>
            </p:cNvPr>
            <p:cNvSpPr>
              <a:spLocks noChangeArrowheads="1"/>
            </p:cNvSpPr>
            <p:nvPr userDrawn="1"/>
          </p:nvSpPr>
          <p:spPr bwMode="hidden">
            <a:xfrm rot="930109" flipV="1">
              <a:off x="80" y="1946"/>
              <a:ext cx="5756"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34" name="Rectangle 26">
              <a:extLst>
                <a:ext uri="{FF2B5EF4-FFF2-40B4-BE49-F238E27FC236}">
                  <a16:creationId xmlns:a16="http://schemas.microsoft.com/office/drawing/2014/main" id="{BEB1104C-EBA4-7FBC-7BC0-F0AC47FF186D}"/>
                </a:ext>
              </a:extLst>
            </p:cNvPr>
            <p:cNvSpPr>
              <a:spLocks noChangeArrowheads="1"/>
            </p:cNvSpPr>
            <p:nvPr userDrawn="1"/>
          </p:nvSpPr>
          <p:spPr bwMode="hidden">
            <a:xfrm rot="-20731987">
              <a:off x="374" y="1802"/>
              <a:ext cx="5475"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5" name="Rectangle 27">
              <a:extLst>
                <a:ext uri="{FF2B5EF4-FFF2-40B4-BE49-F238E27FC236}">
                  <a16:creationId xmlns:a16="http://schemas.microsoft.com/office/drawing/2014/main" id="{153A8091-A3A3-0BD8-B00C-9F0C44190EAC}"/>
                </a:ext>
              </a:extLst>
            </p:cNvPr>
            <p:cNvSpPr>
              <a:spLocks noChangeArrowheads="1"/>
            </p:cNvSpPr>
            <p:nvPr userDrawn="1"/>
          </p:nvSpPr>
          <p:spPr bwMode="hidden">
            <a:xfrm rot="-64024402">
              <a:off x="848" y="1582"/>
              <a:ext cx="4976"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6" name="Rectangle 28">
              <a:extLst>
                <a:ext uri="{FF2B5EF4-FFF2-40B4-BE49-F238E27FC236}">
                  <a16:creationId xmlns:a16="http://schemas.microsoft.com/office/drawing/2014/main" id="{734DC9DB-A90A-0EC3-CC22-1835FCC8450C}"/>
                </a:ext>
              </a:extLst>
            </p:cNvPr>
            <p:cNvSpPr>
              <a:spLocks noChangeArrowheads="1"/>
            </p:cNvSpPr>
            <p:nvPr userDrawn="1"/>
          </p:nvSpPr>
          <p:spPr bwMode="hidden">
            <a:xfrm rot="-42464612">
              <a:off x="1053" y="1476"/>
              <a:ext cx="4759"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7" name="Rectangle 29">
              <a:extLst>
                <a:ext uri="{FF2B5EF4-FFF2-40B4-BE49-F238E27FC236}">
                  <a16:creationId xmlns:a16="http://schemas.microsoft.com/office/drawing/2014/main" id="{0BCCD177-E5EF-6B0A-6F67-1735DB6B34A8}"/>
                </a:ext>
              </a:extLst>
            </p:cNvPr>
            <p:cNvSpPr>
              <a:spLocks noChangeArrowheads="1"/>
            </p:cNvSpPr>
            <p:nvPr userDrawn="1"/>
          </p:nvSpPr>
          <p:spPr bwMode="hidden">
            <a:xfrm rot="-20907336">
              <a:off x="1244" y="1377"/>
              <a:ext cx="4557" cy="6"/>
            </a:xfrm>
            <a:prstGeom prst="rect">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en-BR" altLang="en-BR">
                <a:effectLst>
                  <a:outerShdw blurRad="38100" dist="38100" dir="2700000" algn="tl">
                    <a:srgbClr val="000000"/>
                  </a:outerShdw>
                </a:effectLst>
              </a:endParaRPr>
            </a:p>
          </p:txBody>
        </p:sp>
        <p:sp>
          <p:nvSpPr>
            <p:cNvPr id="299038" name="Rectangle 30">
              <a:extLst>
                <a:ext uri="{FF2B5EF4-FFF2-40B4-BE49-F238E27FC236}">
                  <a16:creationId xmlns:a16="http://schemas.microsoft.com/office/drawing/2014/main" id="{E06A1521-17F7-DAAF-945A-96C63A323C80}"/>
                </a:ext>
              </a:extLst>
            </p:cNvPr>
            <p:cNvSpPr>
              <a:spLocks noChangeArrowheads="1"/>
            </p:cNvSpPr>
            <p:nvPr userDrawn="1"/>
          </p:nvSpPr>
          <p:spPr bwMode="hidden">
            <a:xfrm rot="655690" flipV="1">
              <a:off x="1487" y="1305"/>
              <a:ext cx="4314" cy="6"/>
            </a:xfrm>
            <a:prstGeom prst="rect">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39" name="Rectangle 31">
              <a:extLst>
                <a:ext uri="{FF2B5EF4-FFF2-40B4-BE49-F238E27FC236}">
                  <a16:creationId xmlns:a16="http://schemas.microsoft.com/office/drawing/2014/main" id="{086556D7-CD0D-E95C-FE02-016B03F5A32E}"/>
                </a:ext>
              </a:extLst>
            </p:cNvPr>
            <p:cNvSpPr>
              <a:spLocks noChangeArrowheads="1"/>
            </p:cNvSpPr>
            <p:nvPr userDrawn="1"/>
          </p:nvSpPr>
          <p:spPr bwMode="hidden">
            <a:xfrm rot="636921" flipV="1">
              <a:off x="1650" y="1218"/>
              <a:ext cx="4154" cy="6"/>
            </a:xfrm>
            <a:prstGeom prst="rect">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40" name="Rectangle 32">
              <a:extLst>
                <a:ext uri="{FF2B5EF4-FFF2-40B4-BE49-F238E27FC236}">
                  <a16:creationId xmlns:a16="http://schemas.microsoft.com/office/drawing/2014/main" id="{5BA52F94-0663-B5DC-F559-A3D3061E9522}"/>
                </a:ext>
              </a:extLst>
            </p:cNvPr>
            <p:cNvSpPr>
              <a:spLocks noChangeArrowheads="1"/>
            </p:cNvSpPr>
            <p:nvPr userDrawn="1"/>
          </p:nvSpPr>
          <p:spPr bwMode="hidden">
            <a:xfrm rot="803987" flipV="1">
              <a:off x="611" y="1684"/>
              <a:ext cx="5204" cy="6"/>
            </a:xfrm>
            <a:prstGeom prst="rect">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41" name="Rectangle 33">
              <a:extLst>
                <a:ext uri="{FF2B5EF4-FFF2-40B4-BE49-F238E27FC236}">
                  <a16:creationId xmlns:a16="http://schemas.microsoft.com/office/drawing/2014/main" id="{D67464A1-5FB5-30AB-447A-86F56A912956}"/>
                </a:ext>
              </a:extLst>
            </p:cNvPr>
            <p:cNvSpPr>
              <a:spLocks noChangeArrowheads="1"/>
            </p:cNvSpPr>
            <p:nvPr userDrawn="1"/>
          </p:nvSpPr>
          <p:spPr bwMode="hidden">
            <a:xfrm rot="1273217" flipV="1">
              <a:off x="-204" y="2976"/>
              <a:ext cx="6150" cy="6"/>
            </a:xfrm>
            <a:prstGeom prst="rect">
              <a:avLst/>
            </a:prstGeom>
            <a:gradFill rotWithShape="0">
              <a:gsLst>
                <a:gs pos="0">
                  <a:schemeClr val="bg1"/>
                </a:gs>
                <a:gs pos="100000">
                  <a:schemeClr val="bg1">
                    <a:gamma/>
                    <a:shade val="54510"/>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42" name="Rectangle 34">
              <a:extLst>
                <a:ext uri="{FF2B5EF4-FFF2-40B4-BE49-F238E27FC236}">
                  <a16:creationId xmlns:a16="http://schemas.microsoft.com/office/drawing/2014/main" id="{2145F309-2495-D7E2-5653-699E2FF63E20}"/>
                </a:ext>
              </a:extLst>
            </p:cNvPr>
            <p:cNvSpPr>
              <a:spLocks noChangeArrowheads="1"/>
            </p:cNvSpPr>
            <p:nvPr userDrawn="1"/>
          </p:nvSpPr>
          <p:spPr bwMode="hidden">
            <a:xfrm rot="1169729" flipV="1">
              <a:off x="-174" y="2663"/>
              <a:ext cx="6104" cy="6"/>
            </a:xfrm>
            <a:prstGeom prst="rect">
              <a:avLst/>
            </a:prstGeom>
            <a:gradFill rotWithShape="0">
              <a:gsLst>
                <a:gs pos="0">
                  <a:schemeClr val="bg1"/>
                </a:gs>
                <a:gs pos="100000">
                  <a:schemeClr val="bg1">
                    <a:gamma/>
                    <a:shade val="51373"/>
                    <a:invGamma/>
                  </a:schemeClr>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a:lstStyle/>
            <a:p>
              <a:pPr algn="ctr"/>
              <a:endParaRPr lang="en-BR" altLang="en-BR">
                <a:effectLst>
                  <a:outerShdw blurRad="38100" dist="38100" dir="2700000" algn="tl">
                    <a:srgbClr val="000000"/>
                  </a:outerShdw>
                </a:effectLst>
              </a:endParaRPr>
            </a:p>
          </p:txBody>
        </p:sp>
        <p:sp>
          <p:nvSpPr>
            <p:cNvPr id="299043" name="Oval 35">
              <a:extLst>
                <a:ext uri="{FF2B5EF4-FFF2-40B4-BE49-F238E27FC236}">
                  <a16:creationId xmlns:a16="http://schemas.microsoft.com/office/drawing/2014/main" id="{17E22815-8DCA-2B09-91D5-A9F0EE06FE9C}"/>
                </a:ext>
              </a:extLst>
            </p:cNvPr>
            <p:cNvSpPr>
              <a:spLocks noChangeArrowheads="1"/>
            </p:cNvSpPr>
            <p:nvPr/>
          </p:nvSpPr>
          <p:spPr bwMode="hidden">
            <a:xfrm>
              <a:off x="740" y="3359"/>
              <a:ext cx="168" cy="96"/>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44" name="Oval 36">
              <a:extLst>
                <a:ext uri="{FF2B5EF4-FFF2-40B4-BE49-F238E27FC236}">
                  <a16:creationId xmlns:a16="http://schemas.microsoft.com/office/drawing/2014/main" id="{3ED5178B-68C0-E08F-ACCB-C66DE41CABB0}"/>
                </a:ext>
              </a:extLst>
            </p:cNvPr>
            <p:cNvSpPr>
              <a:spLocks noChangeArrowheads="1"/>
            </p:cNvSpPr>
            <p:nvPr/>
          </p:nvSpPr>
          <p:spPr bwMode="hidden">
            <a:xfrm>
              <a:off x="236" y="3074"/>
              <a:ext cx="168" cy="95"/>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45" name="Oval 37">
              <a:extLst>
                <a:ext uri="{FF2B5EF4-FFF2-40B4-BE49-F238E27FC236}">
                  <a16:creationId xmlns:a16="http://schemas.microsoft.com/office/drawing/2014/main" id="{01A34114-7F12-4D4C-48BE-C7CC168BB1E3}"/>
                </a:ext>
              </a:extLst>
            </p:cNvPr>
            <p:cNvSpPr>
              <a:spLocks noChangeArrowheads="1"/>
            </p:cNvSpPr>
            <p:nvPr/>
          </p:nvSpPr>
          <p:spPr bwMode="hidden">
            <a:xfrm>
              <a:off x="159" y="3652"/>
              <a:ext cx="196" cy="106"/>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46" name="Oval 38">
              <a:extLst>
                <a:ext uri="{FF2B5EF4-FFF2-40B4-BE49-F238E27FC236}">
                  <a16:creationId xmlns:a16="http://schemas.microsoft.com/office/drawing/2014/main" id="{3CDC8B03-F03E-EDA9-2F28-CA73C34CE09D}"/>
                </a:ext>
              </a:extLst>
            </p:cNvPr>
            <p:cNvSpPr>
              <a:spLocks noChangeArrowheads="1"/>
            </p:cNvSpPr>
            <p:nvPr/>
          </p:nvSpPr>
          <p:spPr bwMode="hidden">
            <a:xfrm>
              <a:off x="2077" y="2661"/>
              <a:ext cx="156" cy="84"/>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47" name="Oval 39">
              <a:extLst>
                <a:ext uri="{FF2B5EF4-FFF2-40B4-BE49-F238E27FC236}">
                  <a16:creationId xmlns:a16="http://schemas.microsoft.com/office/drawing/2014/main" id="{4F3807E1-1E99-88A2-62B2-B32A058AF30B}"/>
                </a:ext>
              </a:extLst>
            </p:cNvPr>
            <p:cNvSpPr>
              <a:spLocks noChangeArrowheads="1"/>
            </p:cNvSpPr>
            <p:nvPr/>
          </p:nvSpPr>
          <p:spPr bwMode="hidden">
            <a:xfrm>
              <a:off x="1223" y="3076"/>
              <a:ext cx="168" cy="95"/>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48" name="Oval 40">
              <a:extLst>
                <a:ext uri="{FF2B5EF4-FFF2-40B4-BE49-F238E27FC236}">
                  <a16:creationId xmlns:a16="http://schemas.microsoft.com/office/drawing/2014/main" id="{15C2BAD2-7680-FBD2-9684-76A35B0B2F56}"/>
                </a:ext>
              </a:extLst>
            </p:cNvPr>
            <p:cNvSpPr>
              <a:spLocks noChangeArrowheads="1"/>
            </p:cNvSpPr>
            <p:nvPr/>
          </p:nvSpPr>
          <p:spPr bwMode="hidden">
            <a:xfrm>
              <a:off x="1686" y="2857"/>
              <a:ext cx="156" cy="90"/>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49" name="Oval 41">
              <a:extLst>
                <a:ext uri="{FF2B5EF4-FFF2-40B4-BE49-F238E27FC236}">
                  <a16:creationId xmlns:a16="http://schemas.microsoft.com/office/drawing/2014/main" id="{7F236B33-74C8-6E68-B533-5F12EABD3FB3}"/>
                </a:ext>
              </a:extLst>
            </p:cNvPr>
            <p:cNvSpPr>
              <a:spLocks noChangeArrowheads="1"/>
            </p:cNvSpPr>
            <p:nvPr/>
          </p:nvSpPr>
          <p:spPr bwMode="hidden">
            <a:xfrm>
              <a:off x="750" y="2839"/>
              <a:ext cx="151" cy="89"/>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0" name="Oval 42">
              <a:extLst>
                <a:ext uri="{FF2B5EF4-FFF2-40B4-BE49-F238E27FC236}">
                  <a16:creationId xmlns:a16="http://schemas.microsoft.com/office/drawing/2014/main" id="{04334A42-CB75-7C0E-6AD4-829AF030A209}"/>
                </a:ext>
              </a:extLst>
            </p:cNvPr>
            <p:cNvSpPr>
              <a:spLocks noChangeArrowheads="1"/>
            </p:cNvSpPr>
            <p:nvPr/>
          </p:nvSpPr>
          <p:spPr bwMode="hidden">
            <a:xfrm>
              <a:off x="367" y="2656"/>
              <a:ext cx="150" cy="84"/>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1" name="Oval 43">
              <a:extLst>
                <a:ext uri="{FF2B5EF4-FFF2-40B4-BE49-F238E27FC236}">
                  <a16:creationId xmlns:a16="http://schemas.microsoft.com/office/drawing/2014/main" id="{7B9BBAC0-B614-148D-C62F-0B456C6B7FF1}"/>
                </a:ext>
              </a:extLst>
            </p:cNvPr>
            <p:cNvSpPr>
              <a:spLocks noChangeArrowheads="1"/>
            </p:cNvSpPr>
            <p:nvPr/>
          </p:nvSpPr>
          <p:spPr bwMode="hidden">
            <a:xfrm>
              <a:off x="1172" y="2642"/>
              <a:ext cx="156" cy="83"/>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2" name="Oval 44">
              <a:extLst>
                <a:ext uri="{FF2B5EF4-FFF2-40B4-BE49-F238E27FC236}">
                  <a16:creationId xmlns:a16="http://schemas.microsoft.com/office/drawing/2014/main" id="{9686770F-0888-B6C7-F07B-547B06CBE380}"/>
                </a:ext>
              </a:extLst>
            </p:cNvPr>
            <p:cNvSpPr>
              <a:spLocks noChangeArrowheads="1"/>
            </p:cNvSpPr>
            <p:nvPr/>
          </p:nvSpPr>
          <p:spPr bwMode="hidden">
            <a:xfrm>
              <a:off x="2401" y="2485"/>
              <a:ext cx="156" cy="83"/>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3" name="Oval 45">
              <a:extLst>
                <a:ext uri="{FF2B5EF4-FFF2-40B4-BE49-F238E27FC236}">
                  <a16:creationId xmlns:a16="http://schemas.microsoft.com/office/drawing/2014/main" id="{36F427CC-8B0E-AC79-E8ED-2958543CB4F2}"/>
                </a:ext>
              </a:extLst>
            </p:cNvPr>
            <p:cNvSpPr>
              <a:spLocks noChangeArrowheads="1"/>
            </p:cNvSpPr>
            <p:nvPr/>
          </p:nvSpPr>
          <p:spPr bwMode="hidden">
            <a:xfrm>
              <a:off x="1910" y="2314"/>
              <a:ext cx="134" cy="73"/>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4" name="Oval 46">
              <a:extLst>
                <a:ext uri="{FF2B5EF4-FFF2-40B4-BE49-F238E27FC236}">
                  <a16:creationId xmlns:a16="http://schemas.microsoft.com/office/drawing/2014/main" id="{C14A89C4-A281-C2E8-EB61-F9A11EA725C6}"/>
                </a:ext>
              </a:extLst>
            </p:cNvPr>
            <p:cNvSpPr>
              <a:spLocks noChangeArrowheads="1"/>
            </p:cNvSpPr>
            <p:nvPr/>
          </p:nvSpPr>
          <p:spPr bwMode="hidden">
            <a:xfrm>
              <a:off x="2254" y="2154"/>
              <a:ext cx="134"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5" name="Oval 47">
              <a:extLst>
                <a:ext uri="{FF2B5EF4-FFF2-40B4-BE49-F238E27FC236}">
                  <a16:creationId xmlns:a16="http://schemas.microsoft.com/office/drawing/2014/main" id="{896EF881-D87D-DBD7-29E8-854A9053B6B8}"/>
                </a:ext>
              </a:extLst>
            </p:cNvPr>
            <p:cNvSpPr>
              <a:spLocks noChangeArrowheads="1"/>
            </p:cNvSpPr>
            <p:nvPr/>
          </p:nvSpPr>
          <p:spPr bwMode="hidden">
            <a:xfrm>
              <a:off x="2742" y="2305"/>
              <a:ext cx="140" cy="72"/>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6" name="Oval 48">
              <a:extLst>
                <a:ext uri="{FF2B5EF4-FFF2-40B4-BE49-F238E27FC236}">
                  <a16:creationId xmlns:a16="http://schemas.microsoft.com/office/drawing/2014/main" id="{5375B4DE-4651-BB75-C061-678D4EF009C2}"/>
                </a:ext>
              </a:extLst>
            </p:cNvPr>
            <p:cNvSpPr>
              <a:spLocks noChangeArrowheads="1"/>
            </p:cNvSpPr>
            <p:nvPr/>
          </p:nvSpPr>
          <p:spPr bwMode="hidden">
            <a:xfrm>
              <a:off x="2812" y="1898"/>
              <a:ext cx="129"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7" name="Oval 49">
              <a:extLst>
                <a:ext uri="{FF2B5EF4-FFF2-40B4-BE49-F238E27FC236}">
                  <a16:creationId xmlns:a16="http://schemas.microsoft.com/office/drawing/2014/main" id="{85314B13-6269-FCBF-6480-9FD1607D7284}"/>
                </a:ext>
              </a:extLst>
            </p:cNvPr>
            <p:cNvSpPr>
              <a:spLocks noChangeArrowheads="1"/>
            </p:cNvSpPr>
            <p:nvPr/>
          </p:nvSpPr>
          <p:spPr bwMode="hidden">
            <a:xfrm>
              <a:off x="3721" y="1792"/>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8" name="Oval 50">
              <a:extLst>
                <a:ext uri="{FF2B5EF4-FFF2-40B4-BE49-F238E27FC236}">
                  <a16:creationId xmlns:a16="http://schemas.microsoft.com/office/drawing/2014/main" id="{E67E8AF5-756E-1645-D7C9-15676373329E}"/>
                </a:ext>
              </a:extLst>
            </p:cNvPr>
            <p:cNvSpPr>
              <a:spLocks noChangeArrowheads="1"/>
            </p:cNvSpPr>
            <p:nvPr/>
          </p:nvSpPr>
          <p:spPr bwMode="hidden">
            <a:xfrm>
              <a:off x="3528" y="1896"/>
              <a:ext cx="128" cy="61"/>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59" name="Oval 51">
              <a:extLst>
                <a:ext uri="{FF2B5EF4-FFF2-40B4-BE49-F238E27FC236}">
                  <a16:creationId xmlns:a16="http://schemas.microsoft.com/office/drawing/2014/main" id="{5A5AAB3E-31AD-CACB-B32E-0642E8F636B6}"/>
                </a:ext>
              </a:extLst>
            </p:cNvPr>
            <p:cNvSpPr>
              <a:spLocks noChangeArrowheads="1"/>
            </p:cNvSpPr>
            <p:nvPr/>
          </p:nvSpPr>
          <p:spPr bwMode="hidden">
            <a:xfrm>
              <a:off x="3064" y="1778"/>
              <a:ext cx="128" cy="62"/>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0" name="Oval 52">
              <a:extLst>
                <a:ext uri="{FF2B5EF4-FFF2-40B4-BE49-F238E27FC236}">
                  <a16:creationId xmlns:a16="http://schemas.microsoft.com/office/drawing/2014/main" id="{4B63C560-8F58-76FA-D892-48AD66298087}"/>
                </a:ext>
              </a:extLst>
            </p:cNvPr>
            <p:cNvSpPr>
              <a:spLocks noChangeArrowheads="1"/>
            </p:cNvSpPr>
            <p:nvPr/>
          </p:nvSpPr>
          <p:spPr bwMode="hidden">
            <a:xfrm>
              <a:off x="3277" y="2024"/>
              <a:ext cx="134" cy="73"/>
            </a:xfrm>
            <a:prstGeom prst="ellipse">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1" name="Oval 53">
              <a:extLst>
                <a:ext uri="{FF2B5EF4-FFF2-40B4-BE49-F238E27FC236}">
                  <a16:creationId xmlns:a16="http://schemas.microsoft.com/office/drawing/2014/main" id="{35D18D9E-E339-6526-4599-13331226A041}"/>
                </a:ext>
              </a:extLst>
            </p:cNvPr>
            <p:cNvSpPr>
              <a:spLocks noChangeArrowheads="1"/>
            </p:cNvSpPr>
            <p:nvPr/>
          </p:nvSpPr>
          <p:spPr bwMode="hidden">
            <a:xfrm>
              <a:off x="3027" y="2160"/>
              <a:ext cx="133" cy="61"/>
            </a:xfrm>
            <a:prstGeom prst="ellipse">
              <a:avLst/>
            </a:prstGeom>
            <a:gradFill rotWithShape="0">
              <a:gsLst>
                <a:gs pos="0">
                  <a:schemeClr val="bg1"/>
                </a:gs>
                <a:gs pos="100000">
                  <a:schemeClr val="bg1">
                    <a:gamma/>
                    <a:shade val="6078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2" name="Oval 54">
              <a:extLst>
                <a:ext uri="{FF2B5EF4-FFF2-40B4-BE49-F238E27FC236}">
                  <a16:creationId xmlns:a16="http://schemas.microsoft.com/office/drawing/2014/main" id="{6E11331A-CA46-2AD0-B755-4A95A6378A78}"/>
                </a:ext>
              </a:extLst>
            </p:cNvPr>
            <p:cNvSpPr>
              <a:spLocks noChangeArrowheads="1"/>
            </p:cNvSpPr>
            <p:nvPr/>
          </p:nvSpPr>
          <p:spPr bwMode="hidden">
            <a:xfrm>
              <a:off x="1569" y="2453"/>
              <a:ext cx="150" cy="90"/>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3" name="Oval 55">
              <a:extLst>
                <a:ext uri="{FF2B5EF4-FFF2-40B4-BE49-F238E27FC236}">
                  <a16:creationId xmlns:a16="http://schemas.microsoft.com/office/drawing/2014/main" id="{BFC8F858-C589-40D5-5B1D-DCD7317313B3}"/>
                </a:ext>
              </a:extLst>
            </p:cNvPr>
            <p:cNvSpPr>
              <a:spLocks noChangeArrowheads="1"/>
            </p:cNvSpPr>
            <p:nvPr/>
          </p:nvSpPr>
          <p:spPr bwMode="hidden">
            <a:xfrm>
              <a:off x="1863" y="2028"/>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4" name="Oval 56">
              <a:extLst>
                <a:ext uri="{FF2B5EF4-FFF2-40B4-BE49-F238E27FC236}">
                  <a16:creationId xmlns:a16="http://schemas.microsoft.com/office/drawing/2014/main" id="{1993A6EA-5E0C-4257-619E-95E0BAE4EA74}"/>
                </a:ext>
              </a:extLst>
            </p:cNvPr>
            <p:cNvSpPr>
              <a:spLocks noChangeArrowheads="1"/>
            </p:cNvSpPr>
            <p:nvPr/>
          </p:nvSpPr>
          <p:spPr bwMode="hidden">
            <a:xfrm>
              <a:off x="1513" y="2175"/>
              <a:ext cx="139" cy="6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5" name="Oval 57">
              <a:extLst>
                <a:ext uri="{FF2B5EF4-FFF2-40B4-BE49-F238E27FC236}">
                  <a16:creationId xmlns:a16="http://schemas.microsoft.com/office/drawing/2014/main" id="{9A8D6AC8-0122-3C89-6FB5-FB6CE74266E8}"/>
                </a:ext>
              </a:extLst>
            </p:cNvPr>
            <p:cNvSpPr>
              <a:spLocks noChangeArrowheads="1"/>
            </p:cNvSpPr>
            <p:nvPr/>
          </p:nvSpPr>
          <p:spPr bwMode="hidden">
            <a:xfrm>
              <a:off x="1191" y="2311"/>
              <a:ext cx="134" cy="72"/>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6" name="Oval 58">
              <a:extLst>
                <a:ext uri="{FF2B5EF4-FFF2-40B4-BE49-F238E27FC236}">
                  <a16:creationId xmlns:a16="http://schemas.microsoft.com/office/drawing/2014/main" id="{FBC07726-837F-B736-D3B2-AAC5CFA0140C}"/>
                </a:ext>
              </a:extLst>
            </p:cNvPr>
            <p:cNvSpPr>
              <a:spLocks noChangeArrowheads="1"/>
            </p:cNvSpPr>
            <p:nvPr/>
          </p:nvSpPr>
          <p:spPr bwMode="hidden">
            <a:xfrm>
              <a:off x="1154" y="2047"/>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7" name="Oval 59">
              <a:extLst>
                <a:ext uri="{FF2B5EF4-FFF2-40B4-BE49-F238E27FC236}">
                  <a16:creationId xmlns:a16="http://schemas.microsoft.com/office/drawing/2014/main" id="{AC43CAEE-B4FE-B0C9-146B-C6F8FA398004}"/>
                </a:ext>
              </a:extLst>
            </p:cNvPr>
            <p:cNvSpPr>
              <a:spLocks noChangeArrowheads="1"/>
            </p:cNvSpPr>
            <p:nvPr/>
          </p:nvSpPr>
          <p:spPr bwMode="hidden">
            <a:xfrm>
              <a:off x="1142" y="1803"/>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8" name="Oval 60">
              <a:extLst>
                <a:ext uri="{FF2B5EF4-FFF2-40B4-BE49-F238E27FC236}">
                  <a16:creationId xmlns:a16="http://schemas.microsoft.com/office/drawing/2014/main" id="{25CCDFFB-C10E-E1F6-4BB5-F2CE84E05CF0}"/>
                </a:ext>
              </a:extLst>
            </p:cNvPr>
            <p:cNvSpPr>
              <a:spLocks noChangeArrowheads="1"/>
            </p:cNvSpPr>
            <p:nvPr/>
          </p:nvSpPr>
          <p:spPr bwMode="hidden">
            <a:xfrm>
              <a:off x="1500" y="1912"/>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69" name="Oval 61">
              <a:extLst>
                <a:ext uri="{FF2B5EF4-FFF2-40B4-BE49-F238E27FC236}">
                  <a16:creationId xmlns:a16="http://schemas.microsoft.com/office/drawing/2014/main" id="{0D513F35-23F9-6C3D-536E-5F559224FA04}"/>
                </a:ext>
              </a:extLst>
            </p:cNvPr>
            <p:cNvSpPr>
              <a:spLocks noChangeArrowheads="1"/>
            </p:cNvSpPr>
            <p:nvPr/>
          </p:nvSpPr>
          <p:spPr bwMode="hidden">
            <a:xfrm>
              <a:off x="1804" y="1801"/>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0" name="Oval 62">
              <a:extLst>
                <a:ext uri="{FF2B5EF4-FFF2-40B4-BE49-F238E27FC236}">
                  <a16:creationId xmlns:a16="http://schemas.microsoft.com/office/drawing/2014/main" id="{CCEE40A0-411A-E168-928E-1DB3F6F9365F}"/>
                </a:ext>
              </a:extLst>
            </p:cNvPr>
            <p:cNvSpPr>
              <a:spLocks noChangeArrowheads="1"/>
            </p:cNvSpPr>
            <p:nvPr/>
          </p:nvSpPr>
          <p:spPr bwMode="hidden">
            <a:xfrm>
              <a:off x="2159" y="1905"/>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1" name="Oval 63">
              <a:extLst>
                <a:ext uri="{FF2B5EF4-FFF2-40B4-BE49-F238E27FC236}">
                  <a16:creationId xmlns:a16="http://schemas.microsoft.com/office/drawing/2014/main" id="{5095C9F5-E25F-0C09-197E-16916E1D21D3}"/>
                </a:ext>
              </a:extLst>
            </p:cNvPr>
            <p:cNvSpPr>
              <a:spLocks noChangeArrowheads="1"/>
            </p:cNvSpPr>
            <p:nvPr/>
          </p:nvSpPr>
          <p:spPr bwMode="hidden">
            <a:xfrm>
              <a:off x="2432" y="1787"/>
              <a:ext cx="128"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2" name="Oval 64">
              <a:extLst>
                <a:ext uri="{FF2B5EF4-FFF2-40B4-BE49-F238E27FC236}">
                  <a16:creationId xmlns:a16="http://schemas.microsoft.com/office/drawing/2014/main" id="{E7F78D5C-2394-2044-06D8-939822210C50}"/>
                </a:ext>
              </a:extLst>
            </p:cNvPr>
            <p:cNvSpPr>
              <a:spLocks noChangeArrowheads="1"/>
            </p:cNvSpPr>
            <p:nvPr/>
          </p:nvSpPr>
          <p:spPr bwMode="hidden">
            <a:xfrm>
              <a:off x="470" y="2032"/>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3" name="Oval 65">
              <a:extLst>
                <a:ext uri="{FF2B5EF4-FFF2-40B4-BE49-F238E27FC236}">
                  <a16:creationId xmlns:a16="http://schemas.microsoft.com/office/drawing/2014/main" id="{56DB7EEE-AB40-023B-C129-E41148888C5C}"/>
                </a:ext>
              </a:extLst>
            </p:cNvPr>
            <p:cNvSpPr>
              <a:spLocks noChangeArrowheads="1"/>
            </p:cNvSpPr>
            <p:nvPr/>
          </p:nvSpPr>
          <p:spPr bwMode="hidden">
            <a:xfrm>
              <a:off x="68" y="2166"/>
              <a:ext cx="134" cy="73"/>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4" name="Oval 66">
              <a:extLst>
                <a:ext uri="{FF2B5EF4-FFF2-40B4-BE49-F238E27FC236}">
                  <a16:creationId xmlns:a16="http://schemas.microsoft.com/office/drawing/2014/main" id="{8B3DB845-9AF5-7755-9AD2-7CAE52E1C4A8}"/>
                </a:ext>
              </a:extLst>
            </p:cNvPr>
            <p:cNvSpPr>
              <a:spLocks noChangeArrowheads="1"/>
            </p:cNvSpPr>
            <p:nvPr/>
          </p:nvSpPr>
          <p:spPr bwMode="hidden">
            <a:xfrm>
              <a:off x="798" y="1916"/>
              <a:ext cx="128" cy="6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5" name="Oval 67">
              <a:extLst>
                <a:ext uri="{FF2B5EF4-FFF2-40B4-BE49-F238E27FC236}">
                  <a16:creationId xmlns:a16="http://schemas.microsoft.com/office/drawing/2014/main" id="{8FF0E008-42F6-E34D-D87E-4F19B8A8105B}"/>
                </a:ext>
              </a:extLst>
            </p:cNvPr>
            <p:cNvSpPr>
              <a:spLocks noChangeArrowheads="1"/>
            </p:cNvSpPr>
            <p:nvPr/>
          </p:nvSpPr>
          <p:spPr bwMode="hidden">
            <a:xfrm>
              <a:off x="455" y="1797"/>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6" name="Oval 68">
              <a:extLst>
                <a:ext uri="{FF2B5EF4-FFF2-40B4-BE49-F238E27FC236}">
                  <a16:creationId xmlns:a16="http://schemas.microsoft.com/office/drawing/2014/main" id="{1B8F04A3-41A1-8160-8BC9-0FCBC29A3B0F}"/>
                </a:ext>
              </a:extLst>
            </p:cNvPr>
            <p:cNvSpPr>
              <a:spLocks noChangeArrowheads="1"/>
            </p:cNvSpPr>
            <p:nvPr/>
          </p:nvSpPr>
          <p:spPr bwMode="hidden">
            <a:xfrm>
              <a:off x="113" y="1901"/>
              <a:ext cx="128" cy="6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7" name="Oval 69">
              <a:extLst>
                <a:ext uri="{FF2B5EF4-FFF2-40B4-BE49-F238E27FC236}">
                  <a16:creationId xmlns:a16="http://schemas.microsoft.com/office/drawing/2014/main" id="{10C9CDC4-F2D7-46B2-EBE9-10B1A6DB4150}"/>
                </a:ext>
              </a:extLst>
            </p:cNvPr>
            <p:cNvSpPr>
              <a:spLocks noChangeArrowheads="1"/>
            </p:cNvSpPr>
            <p:nvPr/>
          </p:nvSpPr>
          <p:spPr bwMode="hidden">
            <a:xfrm>
              <a:off x="432" y="2323"/>
              <a:ext cx="139"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8" name="Oval 70">
              <a:extLst>
                <a:ext uri="{FF2B5EF4-FFF2-40B4-BE49-F238E27FC236}">
                  <a16:creationId xmlns:a16="http://schemas.microsoft.com/office/drawing/2014/main" id="{416D85B8-F62A-D800-94B8-AFD8B405FE7D}"/>
                </a:ext>
              </a:extLst>
            </p:cNvPr>
            <p:cNvSpPr>
              <a:spLocks noChangeArrowheads="1"/>
            </p:cNvSpPr>
            <p:nvPr/>
          </p:nvSpPr>
          <p:spPr bwMode="hidden">
            <a:xfrm>
              <a:off x="814" y="2178"/>
              <a:ext cx="134" cy="6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79" name="Oval 71">
              <a:extLst>
                <a:ext uri="{FF2B5EF4-FFF2-40B4-BE49-F238E27FC236}">
                  <a16:creationId xmlns:a16="http://schemas.microsoft.com/office/drawing/2014/main" id="{DC675C1C-587C-BE76-8982-03A622B14975}"/>
                </a:ext>
              </a:extLst>
            </p:cNvPr>
            <p:cNvSpPr>
              <a:spLocks noChangeArrowheads="1"/>
            </p:cNvSpPr>
            <p:nvPr/>
          </p:nvSpPr>
          <p:spPr bwMode="hidden">
            <a:xfrm>
              <a:off x="789" y="2472"/>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0" name="Oval 72">
              <a:extLst>
                <a:ext uri="{FF2B5EF4-FFF2-40B4-BE49-F238E27FC236}">
                  <a16:creationId xmlns:a16="http://schemas.microsoft.com/office/drawing/2014/main" id="{DF25FFAF-0ECD-1BE3-87AA-6653CD4016D5}"/>
                </a:ext>
              </a:extLst>
            </p:cNvPr>
            <p:cNvSpPr>
              <a:spLocks noChangeArrowheads="1"/>
            </p:cNvSpPr>
            <p:nvPr/>
          </p:nvSpPr>
          <p:spPr bwMode="hidden">
            <a:xfrm>
              <a:off x="2544" y="2015"/>
              <a:ext cx="140" cy="72"/>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1" name="Oval 73">
              <a:extLst>
                <a:ext uri="{FF2B5EF4-FFF2-40B4-BE49-F238E27FC236}">
                  <a16:creationId xmlns:a16="http://schemas.microsoft.com/office/drawing/2014/main" id="{4F9C7CEB-6A49-54B7-7D9B-C94DA43C596A}"/>
                </a:ext>
              </a:extLst>
            </p:cNvPr>
            <p:cNvSpPr>
              <a:spLocks noChangeArrowheads="1"/>
            </p:cNvSpPr>
            <p:nvPr/>
          </p:nvSpPr>
          <p:spPr bwMode="hidden">
            <a:xfrm>
              <a:off x="1457" y="1700"/>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2" name="Oval 74">
              <a:extLst>
                <a:ext uri="{FF2B5EF4-FFF2-40B4-BE49-F238E27FC236}">
                  <a16:creationId xmlns:a16="http://schemas.microsoft.com/office/drawing/2014/main" id="{1556E82D-38AB-B2F0-FC9F-8010D8424FB6}"/>
                </a:ext>
              </a:extLst>
            </p:cNvPr>
            <p:cNvSpPr>
              <a:spLocks noChangeArrowheads="1"/>
            </p:cNvSpPr>
            <p:nvPr/>
          </p:nvSpPr>
          <p:spPr bwMode="hidden">
            <a:xfrm>
              <a:off x="1747"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3" name="Oval 75">
              <a:extLst>
                <a:ext uri="{FF2B5EF4-FFF2-40B4-BE49-F238E27FC236}">
                  <a16:creationId xmlns:a16="http://schemas.microsoft.com/office/drawing/2014/main" id="{10D11F6A-EED1-4732-C546-5415EDF9D865}"/>
                </a:ext>
              </a:extLst>
            </p:cNvPr>
            <p:cNvSpPr>
              <a:spLocks noChangeArrowheads="1"/>
            </p:cNvSpPr>
            <p:nvPr/>
          </p:nvSpPr>
          <p:spPr bwMode="hidden">
            <a:xfrm>
              <a:off x="1385"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4" name="Oval 76">
              <a:extLst>
                <a:ext uri="{FF2B5EF4-FFF2-40B4-BE49-F238E27FC236}">
                  <a16:creationId xmlns:a16="http://schemas.microsoft.com/office/drawing/2014/main" id="{C7C7FBA9-F4F3-5EF5-236A-EE0746DE77E0}"/>
                </a:ext>
              </a:extLst>
            </p:cNvPr>
            <p:cNvSpPr>
              <a:spLocks noChangeArrowheads="1"/>
            </p:cNvSpPr>
            <p:nvPr/>
          </p:nvSpPr>
          <p:spPr bwMode="hidden">
            <a:xfrm>
              <a:off x="1093" y="1595"/>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5" name="Oval 77">
              <a:extLst>
                <a:ext uri="{FF2B5EF4-FFF2-40B4-BE49-F238E27FC236}">
                  <a16:creationId xmlns:a16="http://schemas.microsoft.com/office/drawing/2014/main" id="{BBA7A745-65A1-A9C2-E7AB-2285072C05AB}"/>
                </a:ext>
              </a:extLst>
            </p:cNvPr>
            <p:cNvSpPr>
              <a:spLocks noChangeArrowheads="1"/>
            </p:cNvSpPr>
            <p:nvPr/>
          </p:nvSpPr>
          <p:spPr bwMode="hidden">
            <a:xfrm>
              <a:off x="792" y="1690"/>
              <a:ext cx="124"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6" name="Oval 78">
              <a:extLst>
                <a:ext uri="{FF2B5EF4-FFF2-40B4-BE49-F238E27FC236}">
                  <a16:creationId xmlns:a16="http://schemas.microsoft.com/office/drawing/2014/main" id="{7D968F71-4320-1648-6A0B-3E09298E0C53}"/>
                </a:ext>
              </a:extLst>
            </p:cNvPr>
            <p:cNvSpPr>
              <a:spLocks noChangeArrowheads="1"/>
            </p:cNvSpPr>
            <p:nvPr/>
          </p:nvSpPr>
          <p:spPr bwMode="hidden">
            <a:xfrm>
              <a:off x="2011" y="1512"/>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7" name="Oval 79">
              <a:extLst>
                <a:ext uri="{FF2B5EF4-FFF2-40B4-BE49-F238E27FC236}">
                  <a16:creationId xmlns:a16="http://schemas.microsoft.com/office/drawing/2014/main" id="{D4B5D8CC-7C6D-107B-0354-CF9047515F2A}"/>
                </a:ext>
              </a:extLst>
            </p:cNvPr>
            <p:cNvSpPr>
              <a:spLocks noChangeArrowheads="1"/>
            </p:cNvSpPr>
            <p:nvPr/>
          </p:nvSpPr>
          <p:spPr bwMode="hidden">
            <a:xfrm>
              <a:off x="2087" y="169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8" name="Oval 80">
              <a:extLst>
                <a:ext uri="{FF2B5EF4-FFF2-40B4-BE49-F238E27FC236}">
                  <a16:creationId xmlns:a16="http://schemas.microsoft.com/office/drawing/2014/main" id="{6E08147D-9C3F-181D-A9B1-AB0AA520591D}"/>
                </a:ext>
              </a:extLst>
            </p:cNvPr>
            <p:cNvSpPr>
              <a:spLocks noChangeArrowheads="1"/>
            </p:cNvSpPr>
            <p:nvPr/>
          </p:nvSpPr>
          <p:spPr bwMode="hidden">
            <a:xfrm>
              <a:off x="2345" y="1601"/>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89" name="Oval 81">
              <a:extLst>
                <a:ext uri="{FF2B5EF4-FFF2-40B4-BE49-F238E27FC236}">
                  <a16:creationId xmlns:a16="http://schemas.microsoft.com/office/drawing/2014/main" id="{5D8E1389-F698-9AAD-C98D-7CAF9F638A56}"/>
                </a:ext>
              </a:extLst>
            </p:cNvPr>
            <p:cNvSpPr>
              <a:spLocks noChangeArrowheads="1"/>
            </p:cNvSpPr>
            <p:nvPr/>
          </p:nvSpPr>
          <p:spPr bwMode="hidden">
            <a:xfrm>
              <a:off x="2684" y="1686"/>
              <a:ext cx="123"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0" name="Oval 82">
              <a:extLst>
                <a:ext uri="{FF2B5EF4-FFF2-40B4-BE49-F238E27FC236}">
                  <a16:creationId xmlns:a16="http://schemas.microsoft.com/office/drawing/2014/main" id="{8CD69E36-5821-876A-4CFB-3CBE5BBA8248}"/>
                </a:ext>
              </a:extLst>
            </p:cNvPr>
            <p:cNvSpPr>
              <a:spLocks noChangeArrowheads="1"/>
            </p:cNvSpPr>
            <p:nvPr/>
          </p:nvSpPr>
          <p:spPr bwMode="hidden">
            <a:xfrm>
              <a:off x="806" y="1512"/>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1" name="Oval 83">
              <a:extLst>
                <a:ext uri="{FF2B5EF4-FFF2-40B4-BE49-F238E27FC236}">
                  <a16:creationId xmlns:a16="http://schemas.microsoft.com/office/drawing/2014/main" id="{8E7FE59A-B740-09C7-FE15-987B8277CC00}"/>
                </a:ext>
              </a:extLst>
            </p:cNvPr>
            <p:cNvSpPr>
              <a:spLocks noChangeArrowheads="1"/>
            </p:cNvSpPr>
            <p:nvPr/>
          </p:nvSpPr>
          <p:spPr bwMode="hidden">
            <a:xfrm>
              <a:off x="495" y="1597"/>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2" name="Oval 84">
              <a:extLst>
                <a:ext uri="{FF2B5EF4-FFF2-40B4-BE49-F238E27FC236}">
                  <a16:creationId xmlns:a16="http://schemas.microsoft.com/office/drawing/2014/main" id="{ABCB5525-DD5C-EA0F-6907-11E2CBBE8F41}"/>
                </a:ext>
              </a:extLst>
            </p:cNvPr>
            <p:cNvSpPr>
              <a:spLocks noChangeArrowheads="1"/>
            </p:cNvSpPr>
            <p:nvPr/>
          </p:nvSpPr>
          <p:spPr bwMode="hidden">
            <a:xfrm>
              <a:off x="228" y="1508"/>
              <a:ext cx="123" cy="50"/>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3" name="Oval 85">
              <a:extLst>
                <a:ext uri="{FF2B5EF4-FFF2-40B4-BE49-F238E27FC236}">
                  <a16:creationId xmlns:a16="http://schemas.microsoft.com/office/drawing/2014/main" id="{BBC90516-A52F-9E01-6A76-6109027BA502}"/>
                </a:ext>
              </a:extLst>
            </p:cNvPr>
            <p:cNvSpPr>
              <a:spLocks noChangeArrowheads="1"/>
            </p:cNvSpPr>
            <p:nvPr/>
          </p:nvSpPr>
          <p:spPr bwMode="hidden">
            <a:xfrm>
              <a:off x="157" y="1698"/>
              <a:ext cx="123"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4" name="Oval 86">
              <a:extLst>
                <a:ext uri="{FF2B5EF4-FFF2-40B4-BE49-F238E27FC236}">
                  <a16:creationId xmlns:a16="http://schemas.microsoft.com/office/drawing/2014/main" id="{F1085D3A-D7C4-38E3-3993-A58843181CCE}"/>
                </a:ext>
              </a:extLst>
            </p:cNvPr>
            <p:cNvSpPr>
              <a:spLocks noChangeArrowheads="1"/>
            </p:cNvSpPr>
            <p:nvPr/>
          </p:nvSpPr>
          <p:spPr bwMode="hidden">
            <a:xfrm>
              <a:off x="2887" y="1595"/>
              <a:ext cx="124" cy="50"/>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5" name="Oval 87">
              <a:extLst>
                <a:ext uri="{FF2B5EF4-FFF2-40B4-BE49-F238E27FC236}">
                  <a16:creationId xmlns:a16="http://schemas.microsoft.com/office/drawing/2014/main" id="{BB43FD89-6270-87ED-4079-0187900F632A}"/>
                </a:ext>
              </a:extLst>
            </p:cNvPr>
            <p:cNvSpPr>
              <a:spLocks noChangeArrowheads="1"/>
            </p:cNvSpPr>
            <p:nvPr/>
          </p:nvSpPr>
          <p:spPr bwMode="hidden">
            <a:xfrm>
              <a:off x="3079" y="1511"/>
              <a:ext cx="124" cy="5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6" name="Oval 88">
              <a:extLst>
                <a:ext uri="{FF2B5EF4-FFF2-40B4-BE49-F238E27FC236}">
                  <a16:creationId xmlns:a16="http://schemas.microsoft.com/office/drawing/2014/main" id="{F7B58493-65D3-C412-8FFF-6E23D7288428}"/>
                </a:ext>
              </a:extLst>
            </p:cNvPr>
            <p:cNvSpPr>
              <a:spLocks noChangeArrowheads="1"/>
            </p:cNvSpPr>
            <p:nvPr/>
          </p:nvSpPr>
          <p:spPr bwMode="hidden">
            <a:xfrm>
              <a:off x="3270" y="1688"/>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7" name="Oval 89">
              <a:extLst>
                <a:ext uri="{FF2B5EF4-FFF2-40B4-BE49-F238E27FC236}">
                  <a16:creationId xmlns:a16="http://schemas.microsoft.com/office/drawing/2014/main" id="{160371A3-D931-4BBF-E740-3215B19DFBD8}"/>
                </a:ext>
              </a:extLst>
            </p:cNvPr>
            <p:cNvSpPr>
              <a:spLocks noChangeArrowheads="1"/>
            </p:cNvSpPr>
            <p:nvPr/>
          </p:nvSpPr>
          <p:spPr bwMode="hidden">
            <a:xfrm>
              <a:off x="3453" y="1599"/>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8" name="Oval 90">
              <a:extLst>
                <a:ext uri="{FF2B5EF4-FFF2-40B4-BE49-F238E27FC236}">
                  <a16:creationId xmlns:a16="http://schemas.microsoft.com/office/drawing/2014/main" id="{6C5BC182-055E-E96A-37B0-FBF80DF3A469}"/>
                </a:ext>
              </a:extLst>
            </p:cNvPr>
            <p:cNvSpPr>
              <a:spLocks noChangeArrowheads="1"/>
            </p:cNvSpPr>
            <p:nvPr/>
          </p:nvSpPr>
          <p:spPr bwMode="hidden">
            <a:xfrm>
              <a:off x="3651" y="1506"/>
              <a:ext cx="123"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099" name="Oval 91">
              <a:extLst>
                <a:ext uri="{FF2B5EF4-FFF2-40B4-BE49-F238E27FC236}">
                  <a16:creationId xmlns:a16="http://schemas.microsoft.com/office/drawing/2014/main" id="{7A9D4713-151E-5F43-372F-C23955DFA1B7}"/>
                </a:ext>
              </a:extLst>
            </p:cNvPr>
            <p:cNvSpPr>
              <a:spLocks noChangeArrowheads="1"/>
            </p:cNvSpPr>
            <p:nvPr/>
          </p:nvSpPr>
          <p:spPr bwMode="hidden">
            <a:xfrm>
              <a:off x="4251" y="1513"/>
              <a:ext cx="124"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0" name="Oval 92">
              <a:extLst>
                <a:ext uri="{FF2B5EF4-FFF2-40B4-BE49-F238E27FC236}">
                  <a16:creationId xmlns:a16="http://schemas.microsoft.com/office/drawing/2014/main" id="{73BF0A68-8D2E-279D-3121-06623E3DE51A}"/>
                </a:ext>
              </a:extLst>
            </p:cNvPr>
            <p:cNvSpPr>
              <a:spLocks noChangeArrowheads="1"/>
            </p:cNvSpPr>
            <p:nvPr/>
          </p:nvSpPr>
          <p:spPr bwMode="hidden">
            <a:xfrm>
              <a:off x="3901" y="1701"/>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1" name="Oval 93">
              <a:extLst>
                <a:ext uri="{FF2B5EF4-FFF2-40B4-BE49-F238E27FC236}">
                  <a16:creationId xmlns:a16="http://schemas.microsoft.com/office/drawing/2014/main" id="{F9264C55-4C74-CA7E-88B1-9C443C4F4D8C}"/>
                </a:ext>
              </a:extLst>
            </p:cNvPr>
            <p:cNvSpPr>
              <a:spLocks noChangeArrowheads="1"/>
            </p:cNvSpPr>
            <p:nvPr/>
          </p:nvSpPr>
          <p:spPr bwMode="hidden">
            <a:xfrm>
              <a:off x="4086" y="1608"/>
              <a:ext cx="128" cy="50"/>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2" name="Oval 94">
              <a:extLst>
                <a:ext uri="{FF2B5EF4-FFF2-40B4-BE49-F238E27FC236}">
                  <a16:creationId xmlns:a16="http://schemas.microsoft.com/office/drawing/2014/main" id="{89298E3E-2F1B-BD29-9803-E2B98986F5EF}"/>
                </a:ext>
              </a:extLst>
            </p:cNvPr>
            <p:cNvSpPr>
              <a:spLocks noChangeArrowheads="1"/>
            </p:cNvSpPr>
            <p:nvPr/>
          </p:nvSpPr>
          <p:spPr bwMode="hidden">
            <a:xfrm>
              <a:off x="1282" y="3653"/>
              <a:ext cx="196" cy="111"/>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3" name="Oval 95">
              <a:extLst>
                <a:ext uri="{FF2B5EF4-FFF2-40B4-BE49-F238E27FC236}">
                  <a16:creationId xmlns:a16="http://schemas.microsoft.com/office/drawing/2014/main" id="{AF3F94B3-EC58-ED46-3C69-D86517DB5C9B}"/>
                </a:ext>
              </a:extLst>
            </p:cNvPr>
            <p:cNvSpPr>
              <a:spLocks noChangeArrowheads="1"/>
            </p:cNvSpPr>
            <p:nvPr/>
          </p:nvSpPr>
          <p:spPr bwMode="hidden">
            <a:xfrm>
              <a:off x="707" y="4014"/>
              <a:ext cx="191" cy="112"/>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4" name="Oval 96">
              <a:extLst>
                <a:ext uri="{FF2B5EF4-FFF2-40B4-BE49-F238E27FC236}">
                  <a16:creationId xmlns:a16="http://schemas.microsoft.com/office/drawing/2014/main" id="{37B327A4-56E9-719B-A974-8CFADDE1E503}"/>
                </a:ext>
              </a:extLst>
            </p:cNvPr>
            <p:cNvSpPr>
              <a:spLocks noChangeArrowheads="1"/>
            </p:cNvSpPr>
            <p:nvPr/>
          </p:nvSpPr>
          <p:spPr bwMode="hidden">
            <a:xfrm>
              <a:off x="2229" y="309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5" name="Oval 97">
              <a:extLst>
                <a:ext uri="{FF2B5EF4-FFF2-40B4-BE49-F238E27FC236}">
                  <a16:creationId xmlns:a16="http://schemas.microsoft.com/office/drawing/2014/main" id="{89B178CE-CF82-AC52-BA08-F15AA5BADBCD}"/>
                </a:ext>
              </a:extLst>
            </p:cNvPr>
            <p:cNvSpPr>
              <a:spLocks noChangeArrowheads="1"/>
            </p:cNvSpPr>
            <p:nvPr/>
          </p:nvSpPr>
          <p:spPr bwMode="hidden">
            <a:xfrm>
              <a:off x="2604" y="2867"/>
              <a:ext cx="156" cy="89"/>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6" name="Oval 98">
              <a:extLst>
                <a:ext uri="{FF2B5EF4-FFF2-40B4-BE49-F238E27FC236}">
                  <a16:creationId xmlns:a16="http://schemas.microsoft.com/office/drawing/2014/main" id="{C8058A40-9E56-24CA-2E0D-F6F8F9A5E928}"/>
                </a:ext>
              </a:extLst>
            </p:cNvPr>
            <p:cNvSpPr>
              <a:spLocks noChangeArrowheads="1"/>
            </p:cNvSpPr>
            <p:nvPr/>
          </p:nvSpPr>
          <p:spPr bwMode="hidden">
            <a:xfrm>
              <a:off x="2907" y="2668"/>
              <a:ext cx="156" cy="84"/>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7" name="Oval 99">
              <a:extLst>
                <a:ext uri="{FF2B5EF4-FFF2-40B4-BE49-F238E27FC236}">
                  <a16:creationId xmlns:a16="http://schemas.microsoft.com/office/drawing/2014/main" id="{F92C60B2-12A8-A9D0-F918-79B0C66C9151}"/>
                </a:ext>
              </a:extLst>
            </p:cNvPr>
            <p:cNvSpPr>
              <a:spLocks noChangeArrowheads="1"/>
            </p:cNvSpPr>
            <p:nvPr/>
          </p:nvSpPr>
          <p:spPr bwMode="hidden">
            <a:xfrm>
              <a:off x="3248" y="2454"/>
              <a:ext cx="150" cy="90"/>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8" name="Oval 100">
              <a:extLst>
                <a:ext uri="{FF2B5EF4-FFF2-40B4-BE49-F238E27FC236}">
                  <a16:creationId xmlns:a16="http://schemas.microsoft.com/office/drawing/2014/main" id="{EFA9D8C1-982C-3742-6791-6993D2138A78}"/>
                </a:ext>
              </a:extLst>
            </p:cNvPr>
            <p:cNvSpPr>
              <a:spLocks noChangeArrowheads="1"/>
            </p:cNvSpPr>
            <p:nvPr/>
          </p:nvSpPr>
          <p:spPr bwMode="hidden">
            <a:xfrm>
              <a:off x="1801" y="3360"/>
              <a:ext cx="168" cy="95"/>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09" name="Oval 101">
              <a:extLst>
                <a:ext uri="{FF2B5EF4-FFF2-40B4-BE49-F238E27FC236}">
                  <a16:creationId xmlns:a16="http://schemas.microsoft.com/office/drawing/2014/main" id="{118635E4-B27A-6CC8-6737-D173DC05FBB3}"/>
                </a:ext>
              </a:extLst>
            </p:cNvPr>
            <p:cNvSpPr>
              <a:spLocks noChangeArrowheads="1"/>
            </p:cNvSpPr>
            <p:nvPr/>
          </p:nvSpPr>
          <p:spPr bwMode="hidden">
            <a:xfrm>
              <a:off x="3512" y="2302"/>
              <a:ext cx="134" cy="73"/>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0" name="Oval 102">
              <a:extLst>
                <a:ext uri="{FF2B5EF4-FFF2-40B4-BE49-F238E27FC236}">
                  <a16:creationId xmlns:a16="http://schemas.microsoft.com/office/drawing/2014/main" id="{0E551AEB-47B9-03AF-E2DB-43B447BEAF47}"/>
                </a:ext>
              </a:extLst>
            </p:cNvPr>
            <p:cNvSpPr>
              <a:spLocks noChangeArrowheads="1"/>
            </p:cNvSpPr>
            <p:nvPr/>
          </p:nvSpPr>
          <p:spPr bwMode="hidden">
            <a:xfrm>
              <a:off x="3980" y="2014"/>
              <a:ext cx="134" cy="72"/>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1" name="Oval 103">
              <a:extLst>
                <a:ext uri="{FF2B5EF4-FFF2-40B4-BE49-F238E27FC236}">
                  <a16:creationId xmlns:a16="http://schemas.microsoft.com/office/drawing/2014/main" id="{BA6AE6EC-F29F-8A8D-D4F9-C5575BCDD5B5}"/>
                </a:ext>
              </a:extLst>
            </p:cNvPr>
            <p:cNvSpPr>
              <a:spLocks noChangeArrowheads="1"/>
            </p:cNvSpPr>
            <p:nvPr/>
          </p:nvSpPr>
          <p:spPr bwMode="hidden">
            <a:xfrm>
              <a:off x="3753" y="2158"/>
              <a:ext cx="134" cy="61"/>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2" name="Oval 104">
              <a:extLst>
                <a:ext uri="{FF2B5EF4-FFF2-40B4-BE49-F238E27FC236}">
                  <a16:creationId xmlns:a16="http://schemas.microsoft.com/office/drawing/2014/main" id="{3778D4D5-D82E-1A62-599E-A7CB95BEDD0E}"/>
                </a:ext>
              </a:extLst>
            </p:cNvPr>
            <p:cNvSpPr>
              <a:spLocks noChangeArrowheads="1"/>
            </p:cNvSpPr>
            <p:nvPr/>
          </p:nvSpPr>
          <p:spPr bwMode="hidden">
            <a:xfrm>
              <a:off x="4176" y="1898"/>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3" name="Oval 105">
              <a:extLst>
                <a:ext uri="{FF2B5EF4-FFF2-40B4-BE49-F238E27FC236}">
                  <a16:creationId xmlns:a16="http://schemas.microsoft.com/office/drawing/2014/main" id="{B6F8777F-1FAF-86F2-3D91-C3B919408FA8}"/>
                </a:ext>
              </a:extLst>
            </p:cNvPr>
            <p:cNvSpPr>
              <a:spLocks noChangeArrowheads="1"/>
            </p:cNvSpPr>
            <p:nvPr/>
          </p:nvSpPr>
          <p:spPr bwMode="hidden">
            <a:xfrm>
              <a:off x="4338" y="1797"/>
              <a:ext cx="129"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4" name="Oval 106">
              <a:extLst>
                <a:ext uri="{FF2B5EF4-FFF2-40B4-BE49-F238E27FC236}">
                  <a16:creationId xmlns:a16="http://schemas.microsoft.com/office/drawing/2014/main" id="{F996E170-2CA4-1460-ADEE-53A544F0B24F}"/>
                </a:ext>
              </a:extLst>
            </p:cNvPr>
            <p:cNvSpPr>
              <a:spLocks noChangeArrowheads="1"/>
            </p:cNvSpPr>
            <p:nvPr/>
          </p:nvSpPr>
          <p:spPr bwMode="hidden">
            <a:xfrm>
              <a:off x="4505" y="1700"/>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5" name="Oval 107">
              <a:extLst>
                <a:ext uri="{FF2B5EF4-FFF2-40B4-BE49-F238E27FC236}">
                  <a16:creationId xmlns:a16="http://schemas.microsoft.com/office/drawing/2014/main" id="{BEDA5F24-F191-2D60-E436-C78477815E86}"/>
                </a:ext>
              </a:extLst>
            </p:cNvPr>
            <p:cNvSpPr>
              <a:spLocks noChangeArrowheads="1"/>
            </p:cNvSpPr>
            <p:nvPr/>
          </p:nvSpPr>
          <p:spPr bwMode="hidden">
            <a:xfrm>
              <a:off x="4661" y="1603"/>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6" name="Oval 108">
              <a:extLst>
                <a:ext uri="{FF2B5EF4-FFF2-40B4-BE49-F238E27FC236}">
                  <a16:creationId xmlns:a16="http://schemas.microsoft.com/office/drawing/2014/main" id="{CB9BA34F-E019-CA58-BC65-948BEEDA6F9F}"/>
                </a:ext>
              </a:extLst>
            </p:cNvPr>
            <p:cNvSpPr>
              <a:spLocks noChangeArrowheads="1"/>
            </p:cNvSpPr>
            <p:nvPr/>
          </p:nvSpPr>
          <p:spPr bwMode="hidden">
            <a:xfrm>
              <a:off x="4803" y="1512"/>
              <a:ext cx="128" cy="51"/>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7" name="Oval 109">
              <a:extLst>
                <a:ext uri="{FF2B5EF4-FFF2-40B4-BE49-F238E27FC236}">
                  <a16:creationId xmlns:a16="http://schemas.microsoft.com/office/drawing/2014/main" id="{C572C9B2-24F5-9D49-1D93-EDF50727AE9A}"/>
                </a:ext>
              </a:extLst>
            </p:cNvPr>
            <p:cNvSpPr>
              <a:spLocks noChangeArrowheads="1"/>
            </p:cNvSpPr>
            <p:nvPr/>
          </p:nvSpPr>
          <p:spPr bwMode="hidden">
            <a:xfrm>
              <a:off x="4930" y="1431"/>
              <a:ext cx="111" cy="50"/>
            </a:xfrm>
            <a:prstGeom prst="ellipse">
              <a:avLst/>
            </a:prstGeom>
            <a:gradFill rotWithShape="0">
              <a:gsLst>
                <a:gs pos="0">
                  <a:schemeClr val="bg2"/>
                </a:gs>
                <a:gs pos="100000">
                  <a:schemeClr val="bg2">
                    <a:gamma/>
                    <a:shade val="6078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8" name="Oval 110">
              <a:extLst>
                <a:ext uri="{FF2B5EF4-FFF2-40B4-BE49-F238E27FC236}">
                  <a16:creationId xmlns:a16="http://schemas.microsoft.com/office/drawing/2014/main" id="{8DD26F7E-0A6A-E2B7-E713-7F1DD6B9951B}"/>
                </a:ext>
              </a:extLst>
            </p:cNvPr>
            <p:cNvSpPr>
              <a:spLocks noChangeArrowheads="1"/>
            </p:cNvSpPr>
            <p:nvPr/>
          </p:nvSpPr>
          <p:spPr bwMode="hidden">
            <a:xfrm>
              <a:off x="3835" y="1430"/>
              <a:ext cx="112" cy="50"/>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19" name="Oval 111">
              <a:extLst>
                <a:ext uri="{FF2B5EF4-FFF2-40B4-BE49-F238E27FC236}">
                  <a16:creationId xmlns:a16="http://schemas.microsoft.com/office/drawing/2014/main" id="{3131F3BB-D9FD-4647-54BC-762B4104A783}"/>
                </a:ext>
              </a:extLst>
            </p:cNvPr>
            <p:cNvSpPr>
              <a:spLocks noChangeArrowheads="1"/>
            </p:cNvSpPr>
            <p:nvPr/>
          </p:nvSpPr>
          <p:spPr bwMode="hidden">
            <a:xfrm>
              <a:off x="3286" y="1430"/>
              <a:ext cx="112" cy="50"/>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0" name="Oval 112">
              <a:extLst>
                <a:ext uri="{FF2B5EF4-FFF2-40B4-BE49-F238E27FC236}">
                  <a16:creationId xmlns:a16="http://schemas.microsoft.com/office/drawing/2014/main" id="{ACA5B4AF-72F9-DA43-7DD4-7F373A0F49F9}"/>
                </a:ext>
              </a:extLst>
            </p:cNvPr>
            <p:cNvSpPr>
              <a:spLocks noChangeArrowheads="1"/>
            </p:cNvSpPr>
            <p:nvPr/>
          </p:nvSpPr>
          <p:spPr bwMode="hidden">
            <a:xfrm>
              <a:off x="2972" y="1366"/>
              <a:ext cx="111" cy="5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1" name="Oval 113">
              <a:extLst>
                <a:ext uri="{FF2B5EF4-FFF2-40B4-BE49-F238E27FC236}">
                  <a16:creationId xmlns:a16="http://schemas.microsoft.com/office/drawing/2014/main" id="{8D1539C4-EF90-B7C0-0C78-C965DABF2609}"/>
                </a:ext>
              </a:extLst>
            </p:cNvPr>
            <p:cNvSpPr>
              <a:spLocks noChangeArrowheads="1"/>
            </p:cNvSpPr>
            <p:nvPr/>
          </p:nvSpPr>
          <p:spPr bwMode="hidden">
            <a:xfrm>
              <a:off x="3152" y="1292"/>
              <a:ext cx="112" cy="50"/>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2" name="Oval 114">
              <a:extLst>
                <a:ext uri="{FF2B5EF4-FFF2-40B4-BE49-F238E27FC236}">
                  <a16:creationId xmlns:a16="http://schemas.microsoft.com/office/drawing/2014/main" id="{F4092D65-87C3-6074-58CB-E69929A0534A}"/>
                </a:ext>
              </a:extLst>
            </p:cNvPr>
            <p:cNvSpPr>
              <a:spLocks noChangeArrowheads="1"/>
            </p:cNvSpPr>
            <p:nvPr/>
          </p:nvSpPr>
          <p:spPr bwMode="hidden">
            <a:xfrm>
              <a:off x="3020" y="1170"/>
              <a:ext cx="112"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3" name="Oval 115">
              <a:extLst>
                <a:ext uri="{FF2B5EF4-FFF2-40B4-BE49-F238E27FC236}">
                  <a16:creationId xmlns:a16="http://schemas.microsoft.com/office/drawing/2014/main" id="{7E0A8A87-A9DC-F068-6421-015FA6BC9154}"/>
                </a:ext>
              </a:extLst>
            </p:cNvPr>
            <p:cNvSpPr>
              <a:spLocks noChangeArrowheads="1"/>
            </p:cNvSpPr>
            <p:nvPr/>
          </p:nvSpPr>
          <p:spPr bwMode="hidden">
            <a:xfrm>
              <a:off x="2443" y="1368"/>
              <a:ext cx="112" cy="51"/>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4" name="Oval 116">
              <a:extLst>
                <a:ext uri="{FF2B5EF4-FFF2-40B4-BE49-F238E27FC236}">
                  <a16:creationId xmlns:a16="http://schemas.microsoft.com/office/drawing/2014/main" id="{58C9A2FF-653E-1504-6E5E-6D5F80F4F7BB}"/>
                </a:ext>
              </a:extLst>
            </p:cNvPr>
            <p:cNvSpPr>
              <a:spLocks noChangeArrowheads="1"/>
            </p:cNvSpPr>
            <p:nvPr/>
          </p:nvSpPr>
          <p:spPr bwMode="hidden">
            <a:xfrm>
              <a:off x="2301" y="1220"/>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5" name="Oval 117">
              <a:extLst>
                <a:ext uri="{FF2B5EF4-FFF2-40B4-BE49-F238E27FC236}">
                  <a16:creationId xmlns:a16="http://schemas.microsoft.com/office/drawing/2014/main" id="{D44F78B4-E07E-4C38-827E-BF18200C8AE5}"/>
                </a:ext>
              </a:extLst>
            </p:cNvPr>
            <p:cNvSpPr>
              <a:spLocks noChangeArrowheads="1"/>
            </p:cNvSpPr>
            <p:nvPr/>
          </p:nvSpPr>
          <p:spPr bwMode="hidden">
            <a:xfrm>
              <a:off x="2095" y="1284"/>
              <a:ext cx="112"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6" name="Oval 118">
              <a:extLst>
                <a:ext uri="{FF2B5EF4-FFF2-40B4-BE49-F238E27FC236}">
                  <a16:creationId xmlns:a16="http://schemas.microsoft.com/office/drawing/2014/main" id="{C72E6F19-A0FC-4B73-F4D0-CBBEC63AFDCC}"/>
                </a:ext>
              </a:extLst>
            </p:cNvPr>
            <p:cNvSpPr>
              <a:spLocks noChangeArrowheads="1"/>
            </p:cNvSpPr>
            <p:nvPr/>
          </p:nvSpPr>
          <p:spPr bwMode="hidden">
            <a:xfrm>
              <a:off x="2228" y="1442"/>
              <a:ext cx="111" cy="50"/>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7" name="Oval 119">
              <a:extLst>
                <a:ext uri="{FF2B5EF4-FFF2-40B4-BE49-F238E27FC236}">
                  <a16:creationId xmlns:a16="http://schemas.microsoft.com/office/drawing/2014/main" id="{ED8C164E-8237-8104-A751-3F215BAD4ABF}"/>
                </a:ext>
              </a:extLst>
            </p:cNvPr>
            <p:cNvSpPr>
              <a:spLocks noChangeArrowheads="1"/>
            </p:cNvSpPr>
            <p:nvPr/>
          </p:nvSpPr>
          <p:spPr bwMode="hidden">
            <a:xfrm>
              <a:off x="1109" y="1424"/>
              <a:ext cx="112" cy="50"/>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8" name="Oval 120">
              <a:extLst>
                <a:ext uri="{FF2B5EF4-FFF2-40B4-BE49-F238E27FC236}">
                  <a16:creationId xmlns:a16="http://schemas.microsoft.com/office/drawing/2014/main" id="{44F12F3A-3A9B-12DE-C9C8-59345D791505}"/>
                </a:ext>
              </a:extLst>
            </p:cNvPr>
            <p:cNvSpPr>
              <a:spLocks noChangeArrowheads="1"/>
            </p:cNvSpPr>
            <p:nvPr/>
          </p:nvSpPr>
          <p:spPr bwMode="hidden">
            <a:xfrm>
              <a:off x="611" y="1284"/>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29" name="Oval 121">
              <a:extLst>
                <a:ext uri="{FF2B5EF4-FFF2-40B4-BE49-F238E27FC236}">
                  <a16:creationId xmlns:a16="http://schemas.microsoft.com/office/drawing/2014/main" id="{F27A2189-78AE-0089-760D-A5895A3D91EA}"/>
                </a:ext>
              </a:extLst>
            </p:cNvPr>
            <p:cNvSpPr>
              <a:spLocks noChangeArrowheads="1"/>
            </p:cNvSpPr>
            <p:nvPr/>
          </p:nvSpPr>
          <p:spPr bwMode="hidden">
            <a:xfrm>
              <a:off x="305" y="1358"/>
              <a:ext cx="111" cy="51"/>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0" name="Oval 122">
              <a:extLst>
                <a:ext uri="{FF2B5EF4-FFF2-40B4-BE49-F238E27FC236}">
                  <a16:creationId xmlns:a16="http://schemas.microsoft.com/office/drawing/2014/main" id="{62C062A9-4ED8-035F-D36A-2B8BB3D69259}"/>
                </a:ext>
              </a:extLst>
            </p:cNvPr>
            <p:cNvSpPr>
              <a:spLocks noChangeArrowheads="1"/>
            </p:cNvSpPr>
            <p:nvPr/>
          </p:nvSpPr>
          <p:spPr bwMode="hidden">
            <a:xfrm>
              <a:off x="156" y="1154"/>
              <a:ext cx="112" cy="50"/>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1" name="Oval 123">
              <a:extLst>
                <a:ext uri="{FF2B5EF4-FFF2-40B4-BE49-F238E27FC236}">
                  <a16:creationId xmlns:a16="http://schemas.microsoft.com/office/drawing/2014/main" id="{70489C89-C715-1498-E838-0EB4CCF71008}"/>
                </a:ext>
              </a:extLst>
            </p:cNvPr>
            <p:cNvSpPr>
              <a:spLocks noChangeArrowheads="1"/>
            </p:cNvSpPr>
            <p:nvPr/>
          </p:nvSpPr>
          <p:spPr bwMode="hidden">
            <a:xfrm>
              <a:off x="4538" y="1365"/>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2" name="Oval 124">
              <a:extLst>
                <a:ext uri="{FF2B5EF4-FFF2-40B4-BE49-F238E27FC236}">
                  <a16:creationId xmlns:a16="http://schemas.microsoft.com/office/drawing/2014/main" id="{A748B644-F465-4C76-907C-7FED5E5E8E46}"/>
                </a:ext>
              </a:extLst>
            </p:cNvPr>
            <p:cNvSpPr>
              <a:spLocks noChangeArrowheads="1"/>
            </p:cNvSpPr>
            <p:nvPr/>
          </p:nvSpPr>
          <p:spPr bwMode="hidden">
            <a:xfrm>
              <a:off x="4407" y="1440"/>
              <a:ext cx="105" cy="44"/>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3" name="Oval 125">
              <a:extLst>
                <a:ext uri="{FF2B5EF4-FFF2-40B4-BE49-F238E27FC236}">
                  <a16:creationId xmlns:a16="http://schemas.microsoft.com/office/drawing/2014/main" id="{F1D69194-52F0-A631-56B1-85C17BA31019}"/>
                </a:ext>
              </a:extLst>
            </p:cNvPr>
            <p:cNvSpPr>
              <a:spLocks noChangeArrowheads="1"/>
            </p:cNvSpPr>
            <p:nvPr/>
          </p:nvSpPr>
          <p:spPr bwMode="hidden">
            <a:xfrm>
              <a:off x="3992" y="1356"/>
              <a:ext cx="106" cy="45"/>
            </a:xfrm>
            <a:prstGeom prst="ellipse">
              <a:avLst/>
            </a:prstGeom>
            <a:gradFill rotWithShape="0">
              <a:gsLst>
                <a:gs pos="0">
                  <a:schemeClr val="bg1"/>
                </a:gs>
                <a:gs pos="100000">
                  <a:schemeClr val="bg1">
                    <a:gamma/>
                    <a:shade val="6666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4" name="Oval 126">
              <a:extLst>
                <a:ext uri="{FF2B5EF4-FFF2-40B4-BE49-F238E27FC236}">
                  <a16:creationId xmlns:a16="http://schemas.microsoft.com/office/drawing/2014/main" id="{839AC598-3CB9-54D6-AAF6-AB020B2BB977}"/>
                </a:ext>
              </a:extLst>
            </p:cNvPr>
            <p:cNvSpPr>
              <a:spLocks noChangeArrowheads="1"/>
            </p:cNvSpPr>
            <p:nvPr/>
          </p:nvSpPr>
          <p:spPr bwMode="hidden">
            <a:xfrm>
              <a:off x="3466" y="1356"/>
              <a:ext cx="106" cy="45"/>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5" name="Oval 127">
              <a:extLst>
                <a:ext uri="{FF2B5EF4-FFF2-40B4-BE49-F238E27FC236}">
                  <a16:creationId xmlns:a16="http://schemas.microsoft.com/office/drawing/2014/main" id="{14E6759D-A51E-3616-914E-0510FA3426D6}"/>
                </a:ext>
              </a:extLst>
            </p:cNvPr>
            <p:cNvSpPr>
              <a:spLocks noChangeArrowheads="1"/>
            </p:cNvSpPr>
            <p:nvPr/>
          </p:nvSpPr>
          <p:spPr bwMode="hidden">
            <a:xfrm>
              <a:off x="2852" y="1228"/>
              <a:ext cx="106" cy="44"/>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6" name="Oval 128">
              <a:extLst>
                <a:ext uri="{FF2B5EF4-FFF2-40B4-BE49-F238E27FC236}">
                  <a16:creationId xmlns:a16="http://schemas.microsoft.com/office/drawing/2014/main" id="{D04D4E73-41B8-26FA-C5C9-C2F4BA160763}"/>
                </a:ext>
              </a:extLst>
            </p:cNvPr>
            <p:cNvSpPr>
              <a:spLocks noChangeArrowheads="1"/>
            </p:cNvSpPr>
            <p:nvPr/>
          </p:nvSpPr>
          <p:spPr bwMode="hidden">
            <a:xfrm>
              <a:off x="2678" y="1109"/>
              <a:ext cx="106" cy="44"/>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7" name="Oval 129">
              <a:extLst>
                <a:ext uri="{FF2B5EF4-FFF2-40B4-BE49-F238E27FC236}">
                  <a16:creationId xmlns:a16="http://schemas.microsoft.com/office/drawing/2014/main" id="{FB6F406E-F83C-4EC1-DED1-F8BE016F2B6A}"/>
                </a:ext>
              </a:extLst>
            </p:cNvPr>
            <p:cNvSpPr>
              <a:spLocks noChangeArrowheads="1"/>
            </p:cNvSpPr>
            <p:nvPr/>
          </p:nvSpPr>
          <p:spPr bwMode="hidden">
            <a:xfrm>
              <a:off x="2859" y="1045"/>
              <a:ext cx="106" cy="45"/>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8" name="Oval 130">
              <a:extLst>
                <a:ext uri="{FF2B5EF4-FFF2-40B4-BE49-F238E27FC236}">
                  <a16:creationId xmlns:a16="http://schemas.microsoft.com/office/drawing/2014/main" id="{A035D6C1-7ECF-63E6-7C04-9CC10B17FB05}"/>
                </a:ext>
              </a:extLst>
            </p:cNvPr>
            <p:cNvSpPr>
              <a:spLocks noChangeArrowheads="1"/>
            </p:cNvSpPr>
            <p:nvPr/>
          </p:nvSpPr>
          <p:spPr bwMode="hidden">
            <a:xfrm>
              <a:off x="1942" y="104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39" name="Oval 131">
              <a:extLst>
                <a:ext uri="{FF2B5EF4-FFF2-40B4-BE49-F238E27FC236}">
                  <a16:creationId xmlns:a16="http://schemas.microsoft.com/office/drawing/2014/main" id="{F33C0932-5517-2FFB-4F22-5BC6F67C0CDA}"/>
                </a:ext>
              </a:extLst>
            </p:cNvPr>
            <p:cNvSpPr>
              <a:spLocks noChangeArrowheads="1"/>
            </p:cNvSpPr>
            <p:nvPr/>
          </p:nvSpPr>
          <p:spPr bwMode="hidden">
            <a:xfrm>
              <a:off x="1088" y="1277"/>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0" name="Oval 132">
              <a:extLst>
                <a:ext uri="{FF2B5EF4-FFF2-40B4-BE49-F238E27FC236}">
                  <a16:creationId xmlns:a16="http://schemas.microsoft.com/office/drawing/2014/main" id="{BCDF74E9-94D4-44B8-2A44-CEB761BA8D98}"/>
                </a:ext>
              </a:extLst>
            </p:cNvPr>
            <p:cNvSpPr>
              <a:spLocks noChangeArrowheads="1"/>
            </p:cNvSpPr>
            <p:nvPr/>
          </p:nvSpPr>
          <p:spPr bwMode="hidden">
            <a:xfrm>
              <a:off x="827" y="13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1" name="Oval 133">
              <a:extLst>
                <a:ext uri="{FF2B5EF4-FFF2-40B4-BE49-F238E27FC236}">
                  <a16:creationId xmlns:a16="http://schemas.microsoft.com/office/drawing/2014/main" id="{529B8A63-C7EC-52B2-9D0A-18A0C825F576}"/>
                </a:ext>
              </a:extLst>
            </p:cNvPr>
            <p:cNvSpPr>
              <a:spLocks noChangeArrowheads="1"/>
            </p:cNvSpPr>
            <p:nvPr/>
          </p:nvSpPr>
          <p:spPr bwMode="hidden">
            <a:xfrm>
              <a:off x="537" y="1428"/>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2" name="Oval 134">
              <a:extLst>
                <a:ext uri="{FF2B5EF4-FFF2-40B4-BE49-F238E27FC236}">
                  <a16:creationId xmlns:a16="http://schemas.microsoft.com/office/drawing/2014/main" id="{FFC38739-46EE-3465-2328-CFD6B7F5D177}"/>
                </a:ext>
              </a:extLst>
            </p:cNvPr>
            <p:cNvSpPr>
              <a:spLocks noChangeArrowheads="1"/>
            </p:cNvSpPr>
            <p:nvPr/>
          </p:nvSpPr>
          <p:spPr bwMode="hidden">
            <a:xfrm>
              <a:off x="635" y="106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3" name="Oval 135">
              <a:extLst>
                <a:ext uri="{FF2B5EF4-FFF2-40B4-BE49-F238E27FC236}">
                  <a16:creationId xmlns:a16="http://schemas.microsoft.com/office/drawing/2014/main" id="{08F46304-74AA-A528-B2C0-92EA7584FA64}"/>
                </a:ext>
              </a:extLst>
            </p:cNvPr>
            <p:cNvSpPr>
              <a:spLocks noChangeArrowheads="1"/>
            </p:cNvSpPr>
            <p:nvPr/>
          </p:nvSpPr>
          <p:spPr bwMode="hidden">
            <a:xfrm>
              <a:off x="1540" y="1050"/>
              <a:ext cx="106"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4" name="Oval 136">
              <a:extLst>
                <a:ext uri="{FF2B5EF4-FFF2-40B4-BE49-F238E27FC236}">
                  <a16:creationId xmlns:a16="http://schemas.microsoft.com/office/drawing/2014/main" id="{8CBE252E-A5F6-C37F-2984-E22505AD00F2}"/>
                </a:ext>
              </a:extLst>
            </p:cNvPr>
            <p:cNvSpPr>
              <a:spLocks noChangeArrowheads="1"/>
            </p:cNvSpPr>
            <p:nvPr/>
          </p:nvSpPr>
          <p:spPr bwMode="hidden">
            <a:xfrm>
              <a:off x="1120" y="1063"/>
              <a:ext cx="105"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5" name="Oval 137">
              <a:extLst>
                <a:ext uri="{FF2B5EF4-FFF2-40B4-BE49-F238E27FC236}">
                  <a16:creationId xmlns:a16="http://schemas.microsoft.com/office/drawing/2014/main" id="{7496D432-740E-51DD-990F-AFCFE985EA59}"/>
                </a:ext>
              </a:extLst>
            </p:cNvPr>
            <p:cNvSpPr>
              <a:spLocks noChangeArrowheads="1"/>
            </p:cNvSpPr>
            <p:nvPr/>
          </p:nvSpPr>
          <p:spPr bwMode="hidden">
            <a:xfrm>
              <a:off x="4131" y="1284"/>
              <a:ext cx="111" cy="45"/>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6" name="Oval 138">
              <a:extLst>
                <a:ext uri="{FF2B5EF4-FFF2-40B4-BE49-F238E27FC236}">
                  <a16:creationId xmlns:a16="http://schemas.microsoft.com/office/drawing/2014/main" id="{140B636A-0825-F99F-5266-2219364ED70C}"/>
                </a:ext>
              </a:extLst>
            </p:cNvPr>
            <p:cNvSpPr>
              <a:spLocks noChangeArrowheads="1"/>
            </p:cNvSpPr>
            <p:nvPr/>
          </p:nvSpPr>
          <p:spPr bwMode="hidden">
            <a:xfrm>
              <a:off x="3477" y="1163"/>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7" name="Oval 139">
              <a:extLst>
                <a:ext uri="{FF2B5EF4-FFF2-40B4-BE49-F238E27FC236}">
                  <a16:creationId xmlns:a16="http://schemas.microsoft.com/office/drawing/2014/main" id="{8D6F5D25-B258-6503-A5D8-6F13E8EC03BF}"/>
                </a:ext>
              </a:extLst>
            </p:cNvPr>
            <p:cNvSpPr>
              <a:spLocks noChangeArrowheads="1"/>
            </p:cNvSpPr>
            <p:nvPr/>
          </p:nvSpPr>
          <p:spPr bwMode="hidden">
            <a:xfrm>
              <a:off x="3315" y="1229"/>
              <a:ext cx="112" cy="45"/>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8" name="Oval 140">
              <a:extLst>
                <a:ext uri="{FF2B5EF4-FFF2-40B4-BE49-F238E27FC236}">
                  <a16:creationId xmlns:a16="http://schemas.microsoft.com/office/drawing/2014/main" id="{AD474950-F019-0266-A819-8CEB3FA14969}"/>
                </a:ext>
              </a:extLst>
            </p:cNvPr>
            <p:cNvSpPr>
              <a:spLocks noChangeArrowheads="1"/>
            </p:cNvSpPr>
            <p:nvPr/>
          </p:nvSpPr>
          <p:spPr bwMode="hidden">
            <a:xfrm>
              <a:off x="3174" y="1112"/>
              <a:ext cx="112" cy="44"/>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49" name="Oval 141">
              <a:extLst>
                <a:ext uri="{FF2B5EF4-FFF2-40B4-BE49-F238E27FC236}">
                  <a16:creationId xmlns:a16="http://schemas.microsoft.com/office/drawing/2014/main" id="{6E80174B-5153-622B-59D9-4EB6E411E5C5}"/>
                </a:ext>
              </a:extLst>
            </p:cNvPr>
            <p:cNvSpPr>
              <a:spLocks noChangeArrowheads="1"/>
            </p:cNvSpPr>
            <p:nvPr/>
          </p:nvSpPr>
          <p:spPr bwMode="hidden">
            <a:xfrm>
              <a:off x="2396" y="1051"/>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0" name="Oval 142">
              <a:extLst>
                <a:ext uri="{FF2B5EF4-FFF2-40B4-BE49-F238E27FC236}">
                  <a16:creationId xmlns:a16="http://schemas.microsoft.com/office/drawing/2014/main" id="{EE169A28-12CC-C56D-62AD-47E96D734E55}"/>
                </a:ext>
              </a:extLst>
            </p:cNvPr>
            <p:cNvSpPr>
              <a:spLocks noChangeArrowheads="1"/>
            </p:cNvSpPr>
            <p:nvPr/>
          </p:nvSpPr>
          <p:spPr bwMode="hidden">
            <a:xfrm>
              <a:off x="2769" y="1446"/>
              <a:ext cx="111" cy="44"/>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1" name="Oval 143">
              <a:extLst>
                <a:ext uri="{FF2B5EF4-FFF2-40B4-BE49-F238E27FC236}">
                  <a16:creationId xmlns:a16="http://schemas.microsoft.com/office/drawing/2014/main" id="{1F31BDAD-9522-BA87-F5B0-3F40E6469BE8}"/>
                </a:ext>
              </a:extLst>
            </p:cNvPr>
            <p:cNvSpPr>
              <a:spLocks noChangeArrowheads="1"/>
            </p:cNvSpPr>
            <p:nvPr/>
          </p:nvSpPr>
          <p:spPr bwMode="hidden">
            <a:xfrm>
              <a:off x="2656" y="1294"/>
              <a:ext cx="112" cy="45"/>
            </a:xfrm>
            <a:prstGeom prst="ellipse">
              <a:avLst/>
            </a:prstGeom>
            <a:gradFill rotWithShape="0">
              <a:gsLst>
                <a:gs pos="0">
                  <a:schemeClr val="bg1"/>
                </a:gs>
                <a:gs pos="100000">
                  <a:schemeClr val="bg1">
                    <a:gamma/>
                    <a:shade val="81961"/>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2" name="Oval 144">
              <a:extLst>
                <a:ext uri="{FF2B5EF4-FFF2-40B4-BE49-F238E27FC236}">
                  <a16:creationId xmlns:a16="http://schemas.microsoft.com/office/drawing/2014/main" id="{26E37EA6-52D9-1ADD-4A89-FAD3442F04B3}"/>
                </a:ext>
              </a:extLst>
            </p:cNvPr>
            <p:cNvSpPr>
              <a:spLocks noChangeArrowheads="1"/>
            </p:cNvSpPr>
            <p:nvPr/>
          </p:nvSpPr>
          <p:spPr bwMode="hidden">
            <a:xfrm>
              <a:off x="2501" y="1159"/>
              <a:ext cx="111" cy="45"/>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3" name="Oval 145">
              <a:extLst>
                <a:ext uri="{FF2B5EF4-FFF2-40B4-BE49-F238E27FC236}">
                  <a16:creationId xmlns:a16="http://schemas.microsoft.com/office/drawing/2014/main" id="{452CF92C-752D-F661-6F75-EBD59647A310}"/>
                </a:ext>
              </a:extLst>
            </p:cNvPr>
            <p:cNvSpPr>
              <a:spLocks noChangeArrowheads="1"/>
            </p:cNvSpPr>
            <p:nvPr/>
          </p:nvSpPr>
          <p:spPr bwMode="hidden">
            <a:xfrm>
              <a:off x="2222" y="1101"/>
              <a:ext cx="112" cy="44"/>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4" name="Oval 146">
              <a:extLst>
                <a:ext uri="{FF2B5EF4-FFF2-40B4-BE49-F238E27FC236}">
                  <a16:creationId xmlns:a16="http://schemas.microsoft.com/office/drawing/2014/main" id="{DD8324AB-CFA1-F12F-A14D-B10B0B9E6BE7}"/>
                </a:ext>
              </a:extLst>
            </p:cNvPr>
            <p:cNvSpPr>
              <a:spLocks noChangeArrowheads="1"/>
            </p:cNvSpPr>
            <p:nvPr/>
          </p:nvSpPr>
          <p:spPr bwMode="hidden">
            <a:xfrm>
              <a:off x="2029" y="1162"/>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5" name="Oval 147">
              <a:extLst>
                <a:ext uri="{FF2B5EF4-FFF2-40B4-BE49-F238E27FC236}">
                  <a16:creationId xmlns:a16="http://schemas.microsoft.com/office/drawing/2014/main" id="{C06D15F6-5F2A-24CE-073F-C4282F79269F}"/>
                </a:ext>
              </a:extLst>
            </p:cNvPr>
            <p:cNvSpPr>
              <a:spLocks noChangeArrowheads="1"/>
            </p:cNvSpPr>
            <p:nvPr/>
          </p:nvSpPr>
          <p:spPr bwMode="hidden">
            <a:xfrm>
              <a:off x="1875" y="1356"/>
              <a:ext cx="112" cy="45"/>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6" name="Oval 148">
              <a:extLst>
                <a:ext uri="{FF2B5EF4-FFF2-40B4-BE49-F238E27FC236}">
                  <a16:creationId xmlns:a16="http://schemas.microsoft.com/office/drawing/2014/main" id="{F825FB23-F518-E6FB-9851-F843398A03AD}"/>
                </a:ext>
              </a:extLst>
            </p:cNvPr>
            <p:cNvSpPr>
              <a:spLocks noChangeArrowheads="1"/>
            </p:cNvSpPr>
            <p:nvPr/>
          </p:nvSpPr>
          <p:spPr bwMode="hidden">
            <a:xfrm>
              <a:off x="1809" y="1223"/>
              <a:ext cx="111"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7" name="Oval 149">
              <a:extLst>
                <a:ext uri="{FF2B5EF4-FFF2-40B4-BE49-F238E27FC236}">
                  <a16:creationId xmlns:a16="http://schemas.microsoft.com/office/drawing/2014/main" id="{5A63A366-51CD-7162-E1A4-83B0DEC41945}"/>
                </a:ext>
              </a:extLst>
            </p:cNvPr>
            <p:cNvSpPr>
              <a:spLocks noChangeArrowheads="1"/>
            </p:cNvSpPr>
            <p:nvPr/>
          </p:nvSpPr>
          <p:spPr bwMode="hidden">
            <a:xfrm>
              <a:off x="1738" y="1098"/>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8" name="Oval 150">
              <a:extLst>
                <a:ext uri="{FF2B5EF4-FFF2-40B4-BE49-F238E27FC236}">
                  <a16:creationId xmlns:a16="http://schemas.microsoft.com/office/drawing/2014/main" id="{804A7A66-F542-CAAB-DEE9-FCC5127F0F7D}"/>
                </a:ext>
              </a:extLst>
            </p:cNvPr>
            <p:cNvSpPr>
              <a:spLocks noChangeArrowheads="1"/>
            </p:cNvSpPr>
            <p:nvPr/>
          </p:nvSpPr>
          <p:spPr bwMode="hidden">
            <a:xfrm>
              <a:off x="1583" y="1289"/>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59" name="Oval 151">
              <a:extLst>
                <a:ext uri="{FF2B5EF4-FFF2-40B4-BE49-F238E27FC236}">
                  <a16:creationId xmlns:a16="http://schemas.microsoft.com/office/drawing/2014/main" id="{FC41B43A-397F-FC47-65B0-144E50354804}"/>
                </a:ext>
              </a:extLst>
            </p:cNvPr>
            <p:cNvSpPr>
              <a:spLocks noChangeArrowheads="1"/>
            </p:cNvSpPr>
            <p:nvPr/>
          </p:nvSpPr>
          <p:spPr bwMode="hidden">
            <a:xfrm>
              <a:off x="1379" y="1343"/>
              <a:ext cx="112" cy="45"/>
            </a:xfrm>
            <a:prstGeom prst="ellipse">
              <a:avLst/>
            </a:prstGeom>
            <a:gradFill rotWithShape="0">
              <a:gsLst>
                <a:gs pos="0">
                  <a:schemeClr val="bg1"/>
                </a:gs>
                <a:gs pos="100000">
                  <a:schemeClr val="bg1">
                    <a:gamma/>
                    <a:shade val="87843"/>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0" name="Oval 152">
              <a:extLst>
                <a:ext uri="{FF2B5EF4-FFF2-40B4-BE49-F238E27FC236}">
                  <a16:creationId xmlns:a16="http://schemas.microsoft.com/office/drawing/2014/main" id="{BD4880C5-F54C-5E5E-1F87-F06A259107CD}"/>
                </a:ext>
              </a:extLst>
            </p:cNvPr>
            <p:cNvSpPr>
              <a:spLocks noChangeArrowheads="1"/>
            </p:cNvSpPr>
            <p:nvPr/>
          </p:nvSpPr>
          <p:spPr bwMode="hidden">
            <a:xfrm>
              <a:off x="1529" y="1156"/>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1" name="Oval 153">
              <a:extLst>
                <a:ext uri="{FF2B5EF4-FFF2-40B4-BE49-F238E27FC236}">
                  <a16:creationId xmlns:a16="http://schemas.microsoft.com/office/drawing/2014/main" id="{70D7A778-213F-E7EE-F341-41DEE45BF046}"/>
                </a:ext>
              </a:extLst>
            </p:cNvPr>
            <p:cNvSpPr>
              <a:spLocks noChangeArrowheads="1"/>
            </p:cNvSpPr>
            <p:nvPr/>
          </p:nvSpPr>
          <p:spPr bwMode="hidden">
            <a:xfrm>
              <a:off x="1294" y="1222"/>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2" name="Oval 154">
              <a:extLst>
                <a:ext uri="{FF2B5EF4-FFF2-40B4-BE49-F238E27FC236}">
                  <a16:creationId xmlns:a16="http://schemas.microsoft.com/office/drawing/2014/main" id="{8C254FE4-413B-9A2C-AC23-4D1DEB5B83A6}"/>
                </a:ext>
              </a:extLst>
            </p:cNvPr>
            <p:cNvSpPr>
              <a:spLocks noChangeArrowheads="1"/>
            </p:cNvSpPr>
            <p:nvPr/>
          </p:nvSpPr>
          <p:spPr bwMode="hidden">
            <a:xfrm>
              <a:off x="1314" y="1112"/>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3" name="Oval 155">
              <a:extLst>
                <a:ext uri="{FF2B5EF4-FFF2-40B4-BE49-F238E27FC236}">
                  <a16:creationId xmlns:a16="http://schemas.microsoft.com/office/drawing/2014/main" id="{B59D07E3-FE3D-5877-2732-A61B6A67BF51}"/>
                </a:ext>
              </a:extLst>
            </p:cNvPr>
            <p:cNvSpPr>
              <a:spLocks noChangeArrowheads="1"/>
            </p:cNvSpPr>
            <p:nvPr/>
          </p:nvSpPr>
          <p:spPr bwMode="hidden">
            <a:xfrm>
              <a:off x="1082" y="116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4" name="Oval 156">
              <a:extLst>
                <a:ext uri="{FF2B5EF4-FFF2-40B4-BE49-F238E27FC236}">
                  <a16:creationId xmlns:a16="http://schemas.microsoft.com/office/drawing/2014/main" id="{196D77E8-84EC-F958-7BF4-10FAD27379C7}"/>
                </a:ext>
              </a:extLst>
            </p:cNvPr>
            <p:cNvSpPr>
              <a:spLocks noChangeArrowheads="1"/>
            </p:cNvSpPr>
            <p:nvPr/>
          </p:nvSpPr>
          <p:spPr bwMode="hidden">
            <a:xfrm>
              <a:off x="877" y="1121"/>
              <a:ext cx="112"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5" name="Oval 157">
              <a:extLst>
                <a:ext uri="{FF2B5EF4-FFF2-40B4-BE49-F238E27FC236}">
                  <a16:creationId xmlns:a16="http://schemas.microsoft.com/office/drawing/2014/main" id="{91BA499A-C553-BA9C-E8E7-639F52BAD13A}"/>
                </a:ext>
              </a:extLst>
            </p:cNvPr>
            <p:cNvSpPr>
              <a:spLocks noChangeArrowheads="1"/>
            </p:cNvSpPr>
            <p:nvPr/>
          </p:nvSpPr>
          <p:spPr bwMode="hidden">
            <a:xfrm>
              <a:off x="875" y="1216"/>
              <a:ext cx="111"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6" name="Oval 158">
              <a:extLst>
                <a:ext uri="{FF2B5EF4-FFF2-40B4-BE49-F238E27FC236}">
                  <a16:creationId xmlns:a16="http://schemas.microsoft.com/office/drawing/2014/main" id="{D177420D-1F7B-EA0C-5A04-9F8605014D18}"/>
                </a:ext>
              </a:extLst>
            </p:cNvPr>
            <p:cNvSpPr>
              <a:spLocks noChangeArrowheads="1"/>
            </p:cNvSpPr>
            <p:nvPr/>
          </p:nvSpPr>
          <p:spPr bwMode="hidden">
            <a:xfrm>
              <a:off x="680" y="117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7" name="Oval 159">
              <a:extLst>
                <a:ext uri="{FF2B5EF4-FFF2-40B4-BE49-F238E27FC236}">
                  <a16:creationId xmlns:a16="http://schemas.microsoft.com/office/drawing/2014/main" id="{4A9DCEA0-9CD3-44B9-F148-7FE8348663E2}"/>
                </a:ext>
              </a:extLst>
            </p:cNvPr>
            <p:cNvSpPr>
              <a:spLocks noChangeArrowheads="1"/>
            </p:cNvSpPr>
            <p:nvPr/>
          </p:nvSpPr>
          <p:spPr bwMode="hidden">
            <a:xfrm>
              <a:off x="411" y="123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8" name="Oval 160">
              <a:extLst>
                <a:ext uri="{FF2B5EF4-FFF2-40B4-BE49-F238E27FC236}">
                  <a16:creationId xmlns:a16="http://schemas.microsoft.com/office/drawing/2014/main" id="{C116FAB2-CFE3-A137-0B5C-6FB9CB4EA5B5}"/>
                </a:ext>
              </a:extLst>
            </p:cNvPr>
            <p:cNvSpPr>
              <a:spLocks noChangeArrowheads="1"/>
            </p:cNvSpPr>
            <p:nvPr/>
          </p:nvSpPr>
          <p:spPr bwMode="hidden">
            <a:xfrm>
              <a:off x="434" y="1100"/>
              <a:ext cx="112"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69" name="Oval 161">
              <a:extLst>
                <a:ext uri="{FF2B5EF4-FFF2-40B4-BE49-F238E27FC236}">
                  <a16:creationId xmlns:a16="http://schemas.microsoft.com/office/drawing/2014/main" id="{1A7BE643-0C7F-A9BB-81ED-85E96623C190}"/>
                </a:ext>
              </a:extLst>
            </p:cNvPr>
            <p:cNvSpPr>
              <a:spLocks noChangeArrowheads="1"/>
            </p:cNvSpPr>
            <p:nvPr/>
          </p:nvSpPr>
          <p:spPr bwMode="hidden">
            <a:xfrm>
              <a:off x="119" y="1312"/>
              <a:ext cx="111"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0" name="Oval 162">
              <a:extLst>
                <a:ext uri="{FF2B5EF4-FFF2-40B4-BE49-F238E27FC236}">
                  <a16:creationId xmlns:a16="http://schemas.microsoft.com/office/drawing/2014/main" id="{CD52A172-40FA-57CD-7D0E-1A19553C2772}"/>
                </a:ext>
              </a:extLst>
            </p:cNvPr>
            <p:cNvSpPr>
              <a:spLocks noChangeArrowheads="1"/>
            </p:cNvSpPr>
            <p:nvPr/>
          </p:nvSpPr>
          <p:spPr bwMode="hidden">
            <a:xfrm>
              <a:off x="858" y="1001"/>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1" name="Oval 163">
              <a:extLst>
                <a:ext uri="{FF2B5EF4-FFF2-40B4-BE49-F238E27FC236}">
                  <a16:creationId xmlns:a16="http://schemas.microsoft.com/office/drawing/2014/main" id="{D496A276-261C-44CF-921F-9C8C2BDCB6C0}"/>
                </a:ext>
              </a:extLst>
            </p:cNvPr>
            <p:cNvSpPr>
              <a:spLocks noChangeArrowheads="1"/>
            </p:cNvSpPr>
            <p:nvPr/>
          </p:nvSpPr>
          <p:spPr bwMode="hidden">
            <a:xfrm>
              <a:off x="1341" y="1013"/>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2" name="Oval 164">
              <a:extLst>
                <a:ext uri="{FF2B5EF4-FFF2-40B4-BE49-F238E27FC236}">
                  <a16:creationId xmlns:a16="http://schemas.microsoft.com/office/drawing/2014/main" id="{9F37B23A-F034-0D34-AE3E-1FF6235E7A21}"/>
                </a:ext>
              </a:extLst>
            </p:cNvPr>
            <p:cNvSpPr>
              <a:spLocks noChangeArrowheads="1"/>
            </p:cNvSpPr>
            <p:nvPr/>
          </p:nvSpPr>
          <p:spPr bwMode="hidden">
            <a:xfrm>
              <a:off x="1739" y="1008"/>
              <a:ext cx="101" cy="38"/>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3" name="Oval 165">
              <a:extLst>
                <a:ext uri="{FF2B5EF4-FFF2-40B4-BE49-F238E27FC236}">
                  <a16:creationId xmlns:a16="http://schemas.microsoft.com/office/drawing/2014/main" id="{9A00858A-6132-DFFB-9B59-DC0CC296A862}"/>
                </a:ext>
              </a:extLst>
            </p:cNvPr>
            <p:cNvSpPr>
              <a:spLocks noChangeArrowheads="1"/>
            </p:cNvSpPr>
            <p:nvPr/>
          </p:nvSpPr>
          <p:spPr bwMode="hidden">
            <a:xfrm>
              <a:off x="2116" y="1001"/>
              <a:ext cx="100"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4" name="Oval 166">
              <a:extLst>
                <a:ext uri="{FF2B5EF4-FFF2-40B4-BE49-F238E27FC236}">
                  <a16:creationId xmlns:a16="http://schemas.microsoft.com/office/drawing/2014/main" id="{F259E287-BBD3-0772-DA99-75DADD61750A}"/>
                </a:ext>
              </a:extLst>
            </p:cNvPr>
            <p:cNvSpPr>
              <a:spLocks noChangeArrowheads="1"/>
            </p:cNvSpPr>
            <p:nvPr/>
          </p:nvSpPr>
          <p:spPr bwMode="hidden">
            <a:xfrm>
              <a:off x="2320" y="941"/>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5" name="Oval 167">
              <a:extLst>
                <a:ext uri="{FF2B5EF4-FFF2-40B4-BE49-F238E27FC236}">
                  <a16:creationId xmlns:a16="http://schemas.microsoft.com/office/drawing/2014/main" id="{B7366E1C-710F-B0B5-84D6-9BEB6CA562C1}"/>
                </a:ext>
              </a:extLst>
            </p:cNvPr>
            <p:cNvSpPr>
              <a:spLocks noChangeArrowheads="1"/>
            </p:cNvSpPr>
            <p:nvPr/>
          </p:nvSpPr>
          <p:spPr bwMode="hidden">
            <a:xfrm>
              <a:off x="2601" y="995"/>
              <a:ext cx="101" cy="39"/>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6" name="Oval 168">
              <a:extLst>
                <a:ext uri="{FF2B5EF4-FFF2-40B4-BE49-F238E27FC236}">
                  <a16:creationId xmlns:a16="http://schemas.microsoft.com/office/drawing/2014/main" id="{C4BFB891-2D72-B612-B625-8BC65252CAC9}"/>
                </a:ext>
              </a:extLst>
            </p:cNvPr>
            <p:cNvSpPr>
              <a:spLocks noChangeArrowheads="1"/>
            </p:cNvSpPr>
            <p:nvPr/>
          </p:nvSpPr>
          <p:spPr bwMode="hidden">
            <a:xfrm>
              <a:off x="1667" y="1420"/>
              <a:ext cx="106" cy="51"/>
            </a:xfrm>
            <a:prstGeom prst="ellipse">
              <a:avLst/>
            </a:prstGeom>
            <a:gradFill rotWithShape="0">
              <a:gsLst>
                <a:gs pos="0">
                  <a:schemeClr val="bg1"/>
                </a:gs>
                <a:gs pos="100000">
                  <a:schemeClr val="bg1">
                    <a:gamma/>
                    <a:shade val="8470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7" name="Oval 169">
              <a:extLst>
                <a:ext uri="{FF2B5EF4-FFF2-40B4-BE49-F238E27FC236}">
                  <a16:creationId xmlns:a16="http://schemas.microsoft.com/office/drawing/2014/main" id="{C4EE329C-B264-7A88-C3E0-12F98448698A}"/>
                </a:ext>
              </a:extLst>
            </p:cNvPr>
            <p:cNvSpPr>
              <a:spLocks noChangeArrowheads="1"/>
            </p:cNvSpPr>
            <p:nvPr/>
          </p:nvSpPr>
          <p:spPr bwMode="hidden">
            <a:xfrm>
              <a:off x="2557" y="1516"/>
              <a:ext cx="123" cy="51"/>
            </a:xfrm>
            <a:prstGeom prst="ellipse">
              <a:avLst/>
            </a:prstGeom>
            <a:gradFill rotWithShape="0">
              <a:gsLst>
                <a:gs pos="0">
                  <a:schemeClr val="bg1"/>
                </a:gs>
                <a:gs pos="100000">
                  <a:schemeClr val="bg1">
                    <a:gamma/>
                    <a:shade val="7882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8" name="Oval 170">
              <a:extLst>
                <a:ext uri="{FF2B5EF4-FFF2-40B4-BE49-F238E27FC236}">
                  <a16:creationId xmlns:a16="http://schemas.microsoft.com/office/drawing/2014/main" id="{BBAE98A8-E898-E136-A2AA-C44D40725E13}"/>
                </a:ext>
              </a:extLst>
            </p:cNvPr>
            <p:cNvSpPr>
              <a:spLocks noChangeArrowheads="1"/>
            </p:cNvSpPr>
            <p:nvPr/>
          </p:nvSpPr>
          <p:spPr bwMode="hidden">
            <a:xfrm>
              <a:off x="3619" y="1287"/>
              <a:ext cx="112" cy="5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79" name="Oval 171">
              <a:extLst>
                <a:ext uri="{FF2B5EF4-FFF2-40B4-BE49-F238E27FC236}">
                  <a16:creationId xmlns:a16="http://schemas.microsoft.com/office/drawing/2014/main" id="{02E7FD92-19AF-7213-0330-5C9E6E79E924}"/>
                </a:ext>
              </a:extLst>
            </p:cNvPr>
            <p:cNvSpPr>
              <a:spLocks noChangeArrowheads="1"/>
            </p:cNvSpPr>
            <p:nvPr/>
          </p:nvSpPr>
          <p:spPr bwMode="hidden">
            <a:xfrm>
              <a:off x="3791" y="1212"/>
              <a:ext cx="111" cy="51"/>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0" name="Oval 172">
              <a:extLst>
                <a:ext uri="{FF2B5EF4-FFF2-40B4-BE49-F238E27FC236}">
                  <a16:creationId xmlns:a16="http://schemas.microsoft.com/office/drawing/2014/main" id="{3DBD9A83-EA32-8E81-AD92-BE3E4D4A4B14}"/>
                </a:ext>
              </a:extLst>
            </p:cNvPr>
            <p:cNvSpPr>
              <a:spLocks noChangeArrowheads="1"/>
            </p:cNvSpPr>
            <p:nvPr/>
          </p:nvSpPr>
          <p:spPr bwMode="hidden">
            <a:xfrm>
              <a:off x="213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1" name="Oval 173">
              <a:extLst>
                <a:ext uri="{FF2B5EF4-FFF2-40B4-BE49-F238E27FC236}">
                  <a16:creationId xmlns:a16="http://schemas.microsoft.com/office/drawing/2014/main" id="{45C19909-8BEC-81CF-ABB5-5018BC8E911C}"/>
                </a:ext>
              </a:extLst>
            </p:cNvPr>
            <p:cNvSpPr>
              <a:spLocks noChangeArrowheads="1"/>
            </p:cNvSpPr>
            <p:nvPr/>
          </p:nvSpPr>
          <p:spPr bwMode="hidden">
            <a:xfrm>
              <a:off x="1264" y="908"/>
              <a:ext cx="79"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2" name="Oval 174">
              <a:extLst>
                <a:ext uri="{FF2B5EF4-FFF2-40B4-BE49-F238E27FC236}">
                  <a16:creationId xmlns:a16="http://schemas.microsoft.com/office/drawing/2014/main" id="{3C14CEFA-5DB9-4223-4CA9-EC584D10649A}"/>
                </a:ext>
              </a:extLst>
            </p:cNvPr>
            <p:cNvSpPr>
              <a:spLocks noChangeArrowheads="1"/>
            </p:cNvSpPr>
            <p:nvPr/>
          </p:nvSpPr>
          <p:spPr bwMode="hidden">
            <a:xfrm>
              <a:off x="1471" y="869"/>
              <a:ext cx="79"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3" name="Oval 175">
              <a:extLst>
                <a:ext uri="{FF2B5EF4-FFF2-40B4-BE49-F238E27FC236}">
                  <a16:creationId xmlns:a16="http://schemas.microsoft.com/office/drawing/2014/main" id="{E757500A-D284-AC35-CDF3-013D60D641A7}"/>
                </a:ext>
              </a:extLst>
            </p:cNvPr>
            <p:cNvSpPr>
              <a:spLocks noChangeArrowheads="1"/>
            </p:cNvSpPr>
            <p:nvPr/>
          </p:nvSpPr>
          <p:spPr bwMode="hidden">
            <a:xfrm>
              <a:off x="1650" y="824"/>
              <a:ext cx="83"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4" name="Oval 176">
              <a:extLst>
                <a:ext uri="{FF2B5EF4-FFF2-40B4-BE49-F238E27FC236}">
                  <a16:creationId xmlns:a16="http://schemas.microsoft.com/office/drawing/2014/main" id="{F703B076-A278-7C6C-6101-A2C919F21C42}"/>
                </a:ext>
              </a:extLst>
            </p:cNvPr>
            <p:cNvSpPr>
              <a:spLocks noChangeArrowheads="1"/>
            </p:cNvSpPr>
            <p:nvPr/>
          </p:nvSpPr>
          <p:spPr bwMode="hidden">
            <a:xfrm>
              <a:off x="1918" y="869"/>
              <a:ext cx="84"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5" name="Oval 177">
              <a:extLst>
                <a:ext uri="{FF2B5EF4-FFF2-40B4-BE49-F238E27FC236}">
                  <a16:creationId xmlns:a16="http://schemas.microsoft.com/office/drawing/2014/main" id="{E0D922AF-3119-6BFF-AFA0-52ACF781D639}"/>
                </a:ext>
              </a:extLst>
            </p:cNvPr>
            <p:cNvSpPr>
              <a:spLocks noChangeArrowheads="1"/>
            </p:cNvSpPr>
            <p:nvPr/>
          </p:nvSpPr>
          <p:spPr bwMode="hidden">
            <a:xfrm>
              <a:off x="1720" y="923"/>
              <a:ext cx="83" cy="3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6" name="Oval 178">
              <a:extLst>
                <a:ext uri="{FF2B5EF4-FFF2-40B4-BE49-F238E27FC236}">
                  <a16:creationId xmlns:a16="http://schemas.microsoft.com/office/drawing/2014/main" id="{95773463-8F94-CB50-0887-55DC000B92A2}"/>
                </a:ext>
              </a:extLst>
            </p:cNvPr>
            <p:cNvSpPr>
              <a:spLocks noChangeArrowheads="1"/>
            </p:cNvSpPr>
            <p:nvPr/>
          </p:nvSpPr>
          <p:spPr bwMode="hidden">
            <a:xfrm>
              <a:off x="1913" y="957"/>
              <a:ext cx="95"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7" name="Oval 179">
              <a:extLst>
                <a:ext uri="{FF2B5EF4-FFF2-40B4-BE49-F238E27FC236}">
                  <a16:creationId xmlns:a16="http://schemas.microsoft.com/office/drawing/2014/main" id="{30FE0959-5654-39C4-2C7B-EDF7D8D35A84}"/>
                </a:ext>
              </a:extLst>
            </p:cNvPr>
            <p:cNvSpPr>
              <a:spLocks noChangeArrowheads="1"/>
            </p:cNvSpPr>
            <p:nvPr/>
          </p:nvSpPr>
          <p:spPr bwMode="hidden">
            <a:xfrm>
              <a:off x="1541" y="962"/>
              <a:ext cx="89"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8" name="Oval 180">
              <a:extLst>
                <a:ext uri="{FF2B5EF4-FFF2-40B4-BE49-F238E27FC236}">
                  <a16:creationId xmlns:a16="http://schemas.microsoft.com/office/drawing/2014/main" id="{3A163272-BB64-266F-C0BD-588DB81FB754}"/>
                </a:ext>
              </a:extLst>
            </p:cNvPr>
            <p:cNvSpPr>
              <a:spLocks noChangeArrowheads="1"/>
            </p:cNvSpPr>
            <p:nvPr/>
          </p:nvSpPr>
          <p:spPr bwMode="hidden">
            <a:xfrm>
              <a:off x="1076" y="953"/>
              <a:ext cx="101" cy="45"/>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89" name="Oval 181">
              <a:extLst>
                <a:ext uri="{FF2B5EF4-FFF2-40B4-BE49-F238E27FC236}">
                  <a16:creationId xmlns:a16="http://schemas.microsoft.com/office/drawing/2014/main" id="{15C8F8EA-3824-4E14-85E0-30D417BAC6A0}"/>
                </a:ext>
              </a:extLst>
            </p:cNvPr>
            <p:cNvSpPr>
              <a:spLocks noChangeArrowheads="1"/>
            </p:cNvSpPr>
            <p:nvPr/>
          </p:nvSpPr>
          <p:spPr bwMode="hidden">
            <a:xfrm>
              <a:off x="1983" y="4027"/>
              <a:ext cx="195" cy="105"/>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0" name="Oval 182">
              <a:extLst>
                <a:ext uri="{FF2B5EF4-FFF2-40B4-BE49-F238E27FC236}">
                  <a16:creationId xmlns:a16="http://schemas.microsoft.com/office/drawing/2014/main" id="{5B75B404-FE04-F3DD-5215-4294E36A7A7F}"/>
                </a:ext>
              </a:extLst>
            </p:cNvPr>
            <p:cNvSpPr>
              <a:spLocks noChangeArrowheads="1"/>
            </p:cNvSpPr>
            <p:nvPr/>
          </p:nvSpPr>
          <p:spPr bwMode="hidden">
            <a:xfrm>
              <a:off x="2460" y="3671"/>
              <a:ext cx="196" cy="112"/>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1" name="Oval 183">
              <a:extLst>
                <a:ext uri="{FF2B5EF4-FFF2-40B4-BE49-F238E27FC236}">
                  <a16:creationId xmlns:a16="http://schemas.microsoft.com/office/drawing/2014/main" id="{B4D8A2AA-7FFA-E561-E268-9531CC6C2FA8}"/>
                </a:ext>
              </a:extLst>
            </p:cNvPr>
            <p:cNvSpPr>
              <a:spLocks noChangeArrowheads="1"/>
            </p:cNvSpPr>
            <p:nvPr/>
          </p:nvSpPr>
          <p:spPr bwMode="hidden">
            <a:xfrm>
              <a:off x="3238" y="3121"/>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2" name="Oval 184">
              <a:extLst>
                <a:ext uri="{FF2B5EF4-FFF2-40B4-BE49-F238E27FC236}">
                  <a16:creationId xmlns:a16="http://schemas.microsoft.com/office/drawing/2014/main" id="{75F513D1-32BB-3C36-BA97-D8C4D90C6DD4}"/>
                </a:ext>
              </a:extLst>
            </p:cNvPr>
            <p:cNvSpPr>
              <a:spLocks noChangeArrowheads="1"/>
            </p:cNvSpPr>
            <p:nvPr/>
          </p:nvSpPr>
          <p:spPr bwMode="hidden">
            <a:xfrm>
              <a:off x="3550" y="2880"/>
              <a:ext cx="157" cy="89"/>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3" name="Oval 185">
              <a:extLst>
                <a:ext uri="{FF2B5EF4-FFF2-40B4-BE49-F238E27FC236}">
                  <a16:creationId xmlns:a16="http://schemas.microsoft.com/office/drawing/2014/main" id="{6EFCE8FC-A64A-3860-62E8-8B7DBBE46913}"/>
                </a:ext>
              </a:extLst>
            </p:cNvPr>
            <p:cNvSpPr>
              <a:spLocks noChangeArrowheads="1"/>
            </p:cNvSpPr>
            <p:nvPr/>
          </p:nvSpPr>
          <p:spPr bwMode="hidden">
            <a:xfrm>
              <a:off x="2892" y="3377"/>
              <a:ext cx="168" cy="95"/>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4" name="Oval 186">
              <a:extLst>
                <a:ext uri="{FF2B5EF4-FFF2-40B4-BE49-F238E27FC236}">
                  <a16:creationId xmlns:a16="http://schemas.microsoft.com/office/drawing/2014/main" id="{48746268-BD2A-5BB8-6042-C086A7F592AA}"/>
                </a:ext>
              </a:extLst>
            </p:cNvPr>
            <p:cNvSpPr>
              <a:spLocks noChangeArrowheads="1"/>
            </p:cNvSpPr>
            <p:nvPr/>
          </p:nvSpPr>
          <p:spPr bwMode="hidden">
            <a:xfrm>
              <a:off x="3869" y="2657"/>
              <a:ext cx="151" cy="84"/>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5" name="Oval 187">
              <a:extLst>
                <a:ext uri="{FF2B5EF4-FFF2-40B4-BE49-F238E27FC236}">
                  <a16:creationId xmlns:a16="http://schemas.microsoft.com/office/drawing/2014/main" id="{000D7AA3-0016-6EB1-4C66-9D484EB8DA8D}"/>
                </a:ext>
              </a:extLst>
            </p:cNvPr>
            <p:cNvSpPr>
              <a:spLocks noChangeArrowheads="1"/>
            </p:cNvSpPr>
            <p:nvPr/>
          </p:nvSpPr>
          <p:spPr bwMode="hidden">
            <a:xfrm>
              <a:off x="4090" y="2475"/>
              <a:ext cx="156" cy="89"/>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6" name="Oval 188">
              <a:extLst>
                <a:ext uri="{FF2B5EF4-FFF2-40B4-BE49-F238E27FC236}">
                  <a16:creationId xmlns:a16="http://schemas.microsoft.com/office/drawing/2014/main" id="{C18C9366-ED84-B78C-B0B3-43C08736DC32}"/>
                </a:ext>
              </a:extLst>
            </p:cNvPr>
            <p:cNvSpPr>
              <a:spLocks noChangeArrowheads="1"/>
            </p:cNvSpPr>
            <p:nvPr/>
          </p:nvSpPr>
          <p:spPr bwMode="hidden">
            <a:xfrm>
              <a:off x="4327" y="2314"/>
              <a:ext cx="134" cy="72"/>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7" name="Oval 189">
              <a:extLst>
                <a:ext uri="{FF2B5EF4-FFF2-40B4-BE49-F238E27FC236}">
                  <a16:creationId xmlns:a16="http://schemas.microsoft.com/office/drawing/2014/main" id="{6DF5B8BF-92E4-10A4-833C-1DD4849EDB40}"/>
                </a:ext>
              </a:extLst>
            </p:cNvPr>
            <p:cNvSpPr>
              <a:spLocks noChangeArrowheads="1"/>
            </p:cNvSpPr>
            <p:nvPr/>
          </p:nvSpPr>
          <p:spPr bwMode="hidden">
            <a:xfrm>
              <a:off x="4712" y="2022"/>
              <a:ext cx="134" cy="73"/>
            </a:xfrm>
            <a:prstGeom prst="ellipse">
              <a:avLst/>
            </a:prstGeom>
            <a:gradFill rotWithShape="0">
              <a:gsLst>
                <a:gs pos="0">
                  <a:schemeClr val="bg2"/>
                </a:gs>
                <a:gs pos="100000">
                  <a:schemeClr val="bg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8" name="Oval 190">
              <a:extLst>
                <a:ext uri="{FF2B5EF4-FFF2-40B4-BE49-F238E27FC236}">
                  <a16:creationId xmlns:a16="http://schemas.microsoft.com/office/drawing/2014/main" id="{ED843102-48BC-0372-E487-92647CA89571}"/>
                </a:ext>
              </a:extLst>
            </p:cNvPr>
            <p:cNvSpPr>
              <a:spLocks noChangeArrowheads="1"/>
            </p:cNvSpPr>
            <p:nvPr/>
          </p:nvSpPr>
          <p:spPr bwMode="hidden">
            <a:xfrm>
              <a:off x="4533" y="2162"/>
              <a:ext cx="139"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199" name="Oval 191">
              <a:extLst>
                <a:ext uri="{FF2B5EF4-FFF2-40B4-BE49-F238E27FC236}">
                  <a16:creationId xmlns:a16="http://schemas.microsoft.com/office/drawing/2014/main" id="{39A69916-3F72-64B8-8B25-9D07E59F75CC}"/>
                </a:ext>
              </a:extLst>
            </p:cNvPr>
            <p:cNvSpPr>
              <a:spLocks noChangeArrowheads="1"/>
            </p:cNvSpPr>
            <p:nvPr/>
          </p:nvSpPr>
          <p:spPr bwMode="hidden">
            <a:xfrm>
              <a:off x="4863" y="1920"/>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0" name="Oval 192">
              <a:extLst>
                <a:ext uri="{FF2B5EF4-FFF2-40B4-BE49-F238E27FC236}">
                  <a16:creationId xmlns:a16="http://schemas.microsoft.com/office/drawing/2014/main" id="{2AB1DD5C-5FEC-9C19-15C8-0AD73F18505A}"/>
                </a:ext>
              </a:extLst>
            </p:cNvPr>
            <p:cNvSpPr>
              <a:spLocks noChangeArrowheads="1"/>
            </p:cNvSpPr>
            <p:nvPr/>
          </p:nvSpPr>
          <p:spPr bwMode="hidden">
            <a:xfrm>
              <a:off x="5009" y="1807"/>
              <a:ext cx="128" cy="61"/>
            </a:xfrm>
            <a:prstGeom prst="ellipse">
              <a:avLst/>
            </a:prstGeom>
            <a:gradFill rotWithShape="0">
              <a:gsLst>
                <a:gs pos="0">
                  <a:schemeClr val="bg2"/>
                </a:gs>
                <a:gs pos="100000">
                  <a:schemeClr val="bg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1" name="Oval 193">
              <a:extLst>
                <a:ext uri="{FF2B5EF4-FFF2-40B4-BE49-F238E27FC236}">
                  <a16:creationId xmlns:a16="http://schemas.microsoft.com/office/drawing/2014/main" id="{245FDF4E-1808-1E1F-C0FF-576C36E51E54}"/>
                </a:ext>
              </a:extLst>
            </p:cNvPr>
            <p:cNvSpPr>
              <a:spLocks noChangeArrowheads="1"/>
            </p:cNvSpPr>
            <p:nvPr/>
          </p:nvSpPr>
          <p:spPr bwMode="hidden">
            <a:xfrm>
              <a:off x="5161" y="1702"/>
              <a:ext cx="123" cy="50"/>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2" name="Oval 194">
              <a:extLst>
                <a:ext uri="{FF2B5EF4-FFF2-40B4-BE49-F238E27FC236}">
                  <a16:creationId xmlns:a16="http://schemas.microsoft.com/office/drawing/2014/main" id="{799BF0BF-C0BF-A6BF-8C03-57BAB3423A00}"/>
                </a:ext>
              </a:extLst>
            </p:cNvPr>
            <p:cNvSpPr>
              <a:spLocks noChangeArrowheads="1"/>
            </p:cNvSpPr>
            <p:nvPr/>
          </p:nvSpPr>
          <p:spPr bwMode="hidden">
            <a:xfrm>
              <a:off x="5277" y="1614"/>
              <a:ext cx="124" cy="51"/>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3" name="Oval 195">
              <a:extLst>
                <a:ext uri="{FF2B5EF4-FFF2-40B4-BE49-F238E27FC236}">
                  <a16:creationId xmlns:a16="http://schemas.microsoft.com/office/drawing/2014/main" id="{B787A864-8923-0CD6-EC2A-3B133B046EC4}"/>
                </a:ext>
              </a:extLst>
            </p:cNvPr>
            <p:cNvSpPr>
              <a:spLocks noChangeArrowheads="1"/>
            </p:cNvSpPr>
            <p:nvPr/>
          </p:nvSpPr>
          <p:spPr bwMode="hidden">
            <a:xfrm>
              <a:off x="5398" y="1521"/>
              <a:ext cx="123" cy="51"/>
            </a:xfrm>
            <a:prstGeom prst="ellipse">
              <a:avLst/>
            </a:prstGeom>
            <a:gradFill rotWithShape="0">
              <a:gsLst>
                <a:gs pos="0">
                  <a:schemeClr val="bg2"/>
                </a:gs>
                <a:gs pos="100000">
                  <a:schemeClr val="bg2">
                    <a:gamma/>
                    <a:shade val="81961"/>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4" name="Oval 196">
              <a:extLst>
                <a:ext uri="{FF2B5EF4-FFF2-40B4-BE49-F238E27FC236}">
                  <a16:creationId xmlns:a16="http://schemas.microsoft.com/office/drawing/2014/main" id="{2BCD47D2-AD2E-E809-BE90-0B1966B55E9E}"/>
                </a:ext>
              </a:extLst>
            </p:cNvPr>
            <p:cNvSpPr>
              <a:spLocks noChangeArrowheads="1"/>
            </p:cNvSpPr>
            <p:nvPr/>
          </p:nvSpPr>
          <p:spPr bwMode="hidden">
            <a:xfrm>
              <a:off x="3255" y="4071"/>
              <a:ext cx="196" cy="106"/>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5" name="Oval 197">
              <a:extLst>
                <a:ext uri="{FF2B5EF4-FFF2-40B4-BE49-F238E27FC236}">
                  <a16:creationId xmlns:a16="http://schemas.microsoft.com/office/drawing/2014/main" id="{E67D2D8F-A8B2-6C31-1719-6622C019266C}"/>
                </a:ext>
              </a:extLst>
            </p:cNvPr>
            <p:cNvSpPr>
              <a:spLocks noChangeArrowheads="1"/>
            </p:cNvSpPr>
            <p:nvPr/>
          </p:nvSpPr>
          <p:spPr bwMode="hidden">
            <a:xfrm>
              <a:off x="3651" y="3693"/>
              <a:ext cx="196" cy="111"/>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6" name="Oval 198">
              <a:extLst>
                <a:ext uri="{FF2B5EF4-FFF2-40B4-BE49-F238E27FC236}">
                  <a16:creationId xmlns:a16="http://schemas.microsoft.com/office/drawing/2014/main" id="{5E65A4C3-89E1-CDA9-7FCB-C9463D439109}"/>
                </a:ext>
              </a:extLst>
            </p:cNvPr>
            <p:cNvSpPr>
              <a:spLocks noChangeArrowheads="1"/>
            </p:cNvSpPr>
            <p:nvPr/>
          </p:nvSpPr>
          <p:spPr bwMode="hidden">
            <a:xfrm>
              <a:off x="4773" y="3705"/>
              <a:ext cx="201" cy="106"/>
            </a:xfrm>
            <a:prstGeom prst="ellipse">
              <a:avLst/>
            </a:prstGeom>
            <a:gradFill rotWithShape="0">
              <a:gsLst>
                <a:gs pos="0">
                  <a:schemeClr val="accent2"/>
                </a:gs>
                <a:gs pos="100000">
                  <a:schemeClr val="accent2">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7" name="Oval 199">
              <a:extLst>
                <a:ext uri="{FF2B5EF4-FFF2-40B4-BE49-F238E27FC236}">
                  <a16:creationId xmlns:a16="http://schemas.microsoft.com/office/drawing/2014/main" id="{45623A22-7FA5-D9B8-D0B8-F04EA318644C}"/>
                </a:ext>
              </a:extLst>
            </p:cNvPr>
            <p:cNvSpPr>
              <a:spLocks noChangeArrowheads="1"/>
            </p:cNvSpPr>
            <p:nvPr/>
          </p:nvSpPr>
          <p:spPr bwMode="hidden">
            <a:xfrm>
              <a:off x="4491" y="4049"/>
              <a:ext cx="196" cy="105"/>
            </a:xfrm>
            <a:prstGeom prst="ellipse">
              <a:avLst/>
            </a:prstGeom>
            <a:gradFill rotWithShape="0">
              <a:gsLst>
                <a:gs pos="0">
                  <a:schemeClr val="accent2"/>
                </a:gs>
                <a:gs pos="100000">
                  <a:schemeClr val="accent2">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8" name="Oval 200">
              <a:extLst>
                <a:ext uri="{FF2B5EF4-FFF2-40B4-BE49-F238E27FC236}">
                  <a16:creationId xmlns:a16="http://schemas.microsoft.com/office/drawing/2014/main" id="{36F458EE-6151-5B27-3971-2782BBADB77B}"/>
                </a:ext>
              </a:extLst>
            </p:cNvPr>
            <p:cNvSpPr>
              <a:spLocks noChangeArrowheads="1"/>
            </p:cNvSpPr>
            <p:nvPr/>
          </p:nvSpPr>
          <p:spPr bwMode="hidden">
            <a:xfrm>
              <a:off x="3989" y="3396"/>
              <a:ext cx="168" cy="96"/>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09" name="Oval 201">
              <a:extLst>
                <a:ext uri="{FF2B5EF4-FFF2-40B4-BE49-F238E27FC236}">
                  <a16:creationId xmlns:a16="http://schemas.microsoft.com/office/drawing/2014/main" id="{2B6E6BA8-1B0B-C125-4D97-CFDAD9D254B4}"/>
                </a:ext>
              </a:extLst>
            </p:cNvPr>
            <p:cNvSpPr>
              <a:spLocks noChangeArrowheads="1"/>
            </p:cNvSpPr>
            <p:nvPr/>
          </p:nvSpPr>
          <p:spPr bwMode="hidden">
            <a:xfrm>
              <a:off x="4263" y="3141"/>
              <a:ext cx="167" cy="95"/>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0" name="Oval 202">
              <a:extLst>
                <a:ext uri="{FF2B5EF4-FFF2-40B4-BE49-F238E27FC236}">
                  <a16:creationId xmlns:a16="http://schemas.microsoft.com/office/drawing/2014/main" id="{B47EBF82-576B-CED2-6426-E84BD70B8E57}"/>
                </a:ext>
              </a:extLst>
            </p:cNvPr>
            <p:cNvSpPr>
              <a:spLocks noChangeArrowheads="1"/>
            </p:cNvSpPr>
            <p:nvPr/>
          </p:nvSpPr>
          <p:spPr bwMode="hidden">
            <a:xfrm>
              <a:off x="5044" y="3418"/>
              <a:ext cx="167" cy="95"/>
            </a:xfrm>
            <a:prstGeom prst="ellipse">
              <a:avLst/>
            </a:prstGeom>
            <a:gradFill rotWithShape="0">
              <a:gsLst>
                <a:gs pos="0">
                  <a:schemeClr val="accent2"/>
                </a:gs>
                <a:gs pos="100000">
                  <a:schemeClr val="accent2">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1" name="Oval 203">
              <a:extLst>
                <a:ext uri="{FF2B5EF4-FFF2-40B4-BE49-F238E27FC236}">
                  <a16:creationId xmlns:a16="http://schemas.microsoft.com/office/drawing/2014/main" id="{7A440258-AF83-E6C6-66B4-CEEC5D468265}"/>
                </a:ext>
              </a:extLst>
            </p:cNvPr>
            <p:cNvSpPr>
              <a:spLocks noChangeArrowheads="1"/>
            </p:cNvSpPr>
            <p:nvPr/>
          </p:nvSpPr>
          <p:spPr bwMode="hidden">
            <a:xfrm>
              <a:off x="4553" y="2873"/>
              <a:ext cx="156" cy="83"/>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2" name="Oval 204">
              <a:extLst>
                <a:ext uri="{FF2B5EF4-FFF2-40B4-BE49-F238E27FC236}">
                  <a16:creationId xmlns:a16="http://schemas.microsoft.com/office/drawing/2014/main" id="{18C3CF04-0241-B13A-FAEC-5B713FD188CA}"/>
                </a:ext>
              </a:extLst>
            </p:cNvPr>
            <p:cNvSpPr>
              <a:spLocks noChangeArrowheads="1"/>
            </p:cNvSpPr>
            <p:nvPr/>
          </p:nvSpPr>
          <p:spPr bwMode="hidden">
            <a:xfrm>
              <a:off x="5293" y="3116"/>
              <a:ext cx="168" cy="95"/>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3" name="Oval 205">
              <a:extLst>
                <a:ext uri="{FF2B5EF4-FFF2-40B4-BE49-F238E27FC236}">
                  <a16:creationId xmlns:a16="http://schemas.microsoft.com/office/drawing/2014/main" id="{48892BF1-863B-5F9D-D8D1-7ABDE96727A4}"/>
                </a:ext>
              </a:extLst>
            </p:cNvPr>
            <p:cNvSpPr>
              <a:spLocks noChangeArrowheads="1"/>
            </p:cNvSpPr>
            <p:nvPr/>
          </p:nvSpPr>
          <p:spPr bwMode="hidden">
            <a:xfrm>
              <a:off x="5497" y="2879"/>
              <a:ext cx="156" cy="89"/>
            </a:xfrm>
            <a:prstGeom prst="ellipse">
              <a:avLst/>
            </a:prstGeom>
            <a:gradFill rotWithShape="0">
              <a:gsLst>
                <a:gs pos="0">
                  <a:schemeClr val="accent2"/>
                </a:gs>
                <a:gs pos="100000">
                  <a:schemeClr val="accent2">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4" name="Oval 206">
              <a:extLst>
                <a:ext uri="{FF2B5EF4-FFF2-40B4-BE49-F238E27FC236}">
                  <a16:creationId xmlns:a16="http://schemas.microsoft.com/office/drawing/2014/main" id="{F373EC26-F377-6B48-C09E-00D4B3B5451E}"/>
                </a:ext>
              </a:extLst>
            </p:cNvPr>
            <p:cNvSpPr>
              <a:spLocks noChangeArrowheads="1"/>
            </p:cNvSpPr>
            <p:nvPr/>
          </p:nvSpPr>
          <p:spPr bwMode="hidden">
            <a:xfrm>
              <a:off x="4772" y="2673"/>
              <a:ext cx="156" cy="83"/>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5" name="Oval 207">
              <a:extLst>
                <a:ext uri="{FF2B5EF4-FFF2-40B4-BE49-F238E27FC236}">
                  <a16:creationId xmlns:a16="http://schemas.microsoft.com/office/drawing/2014/main" id="{C3E56B65-33EE-5CB8-CBCE-DF8832F4AAC3}"/>
                </a:ext>
              </a:extLst>
            </p:cNvPr>
            <p:cNvSpPr>
              <a:spLocks noChangeArrowheads="1"/>
            </p:cNvSpPr>
            <p:nvPr/>
          </p:nvSpPr>
          <p:spPr bwMode="hidden">
            <a:xfrm>
              <a:off x="4966" y="2488"/>
              <a:ext cx="156" cy="84"/>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6" name="Oval 208">
              <a:extLst>
                <a:ext uri="{FF2B5EF4-FFF2-40B4-BE49-F238E27FC236}">
                  <a16:creationId xmlns:a16="http://schemas.microsoft.com/office/drawing/2014/main" id="{331E7206-207B-2883-B884-4533B4587F76}"/>
                </a:ext>
              </a:extLst>
            </p:cNvPr>
            <p:cNvSpPr>
              <a:spLocks noChangeArrowheads="1"/>
            </p:cNvSpPr>
            <p:nvPr/>
          </p:nvSpPr>
          <p:spPr bwMode="hidden">
            <a:xfrm>
              <a:off x="5444" y="2052"/>
              <a:ext cx="134" cy="73"/>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7" name="Oval 209">
              <a:extLst>
                <a:ext uri="{FF2B5EF4-FFF2-40B4-BE49-F238E27FC236}">
                  <a16:creationId xmlns:a16="http://schemas.microsoft.com/office/drawing/2014/main" id="{556A27DB-8481-3745-2828-53B965FBFB23}"/>
                </a:ext>
              </a:extLst>
            </p:cNvPr>
            <p:cNvSpPr>
              <a:spLocks noChangeArrowheads="1"/>
            </p:cNvSpPr>
            <p:nvPr/>
          </p:nvSpPr>
          <p:spPr bwMode="hidden">
            <a:xfrm>
              <a:off x="5161" y="2314"/>
              <a:ext cx="140" cy="73"/>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8" name="Oval 210">
              <a:extLst>
                <a:ext uri="{FF2B5EF4-FFF2-40B4-BE49-F238E27FC236}">
                  <a16:creationId xmlns:a16="http://schemas.microsoft.com/office/drawing/2014/main" id="{B211EA7C-B47B-E04A-0538-B48F54C2A12B}"/>
                </a:ext>
              </a:extLst>
            </p:cNvPr>
            <p:cNvSpPr>
              <a:spLocks noChangeArrowheads="1"/>
            </p:cNvSpPr>
            <p:nvPr/>
          </p:nvSpPr>
          <p:spPr bwMode="hidden">
            <a:xfrm>
              <a:off x="5318" y="2176"/>
              <a:ext cx="134" cy="61"/>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19" name="Oval 211">
              <a:extLst>
                <a:ext uri="{FF2B5EF4-FFF2-40B4-BE49-F238E27FC236}">
                  <a16:creationId xmlns:a16="http://schemas.microsoft.com/office/drawing/2014/main" id="{87C10F62-23F8-D83A-6288-54AC8B67D1B1}"/>
                </a:ext>
              </a:extLst>
            </p:cNvPr>
            <p:cNvSpPr>
              <a:spLocks noChangeArrowheads="1"/>
            </p:cNvSpPr>
            <p:nvPr/>
          </p:nvSpPr>
          <p:spPr bwMode="hidden">
            <a:xfrm>
              <a:off x="5581" y="1933"/>
              <a:ext cx="128" cy="61"/>
            </a:xfrm>
            <a:prstGeom prst="ellipse">
              <a:avLst/>
            </a:prstGeom>
            <a:gradFill rotWithShape="0">
              <a:gsLst>
                <a:gs pos="0">
                  <a:schemeClr val="accent2"/>
                </a:gs>
                <a:gs pos="100000">
                  <a:schemeClr val="accent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20" name="Oval 212">
              <a:extLst>
                <a:ext uri="{FF2B5EF4-FFF2-40B4-BE49-F238E27FC236}">
                  <a16:creationId xmlns:a16="http://schemas.microsoft.com/office/drawing/2014/main" id="{7B05C409-3758-30F1-C232-4D3DAA399FAE}"/>
                </a:ext>
              </a:extLst>
            </p:cNvPr>
            <p:cNvSpPr>
              <a:spLocks noChangeArrowheads="1"/>
            </p:cNvSpPr>
            <p:nvPr/>
          </p:nvSpPr>
          <p:spPr bwMode="hidden">
            <a:xfrm>
              <a:off x="5689" y="1811"/>
              <a:ext cx="128" cy="61"/>
            </a:xfrm>
            <a:prstGeom prst="ellipse">
              <a:avLst/>
            </a:prstGeom>
            <a:gradFill rotWithShape="0">
              <a:gsLst>
                <a:gs pos="0">
                  <a:schemeClr val="accent2"/>
                </a:gs>
                <a:gs pos="100000">
                  <a:schemeClr val="accent2">
                    <a:gamma/>
                    <a:shade val="57647"/>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21" name="Oval 213">
              <a:extLst>
                <a:ext uri="{FF2B5EF4-FFF2-40B4-BE49-F238E27FC236}">
                  <a16:creationId xmlns:a16="http://schemas.microsoft.com/office/drawing/2014/main" id="{285CE0B9-25D3-81F2-4A60-911D79DE047D}"/>
                </a:ext>
              </a:extLst>
            </p:cNvPr>
            <p:cNvSpPr>
              <a:spLocks noChangeArrowheads="1"/>
            </p:cNvSpPr>
            <p:nvPr/>
          </p:nvSpPr>
          <p:spPr bwMode="hidden">
            <a:xfrm>
              <a:off x="5663" y="2680"/>
              <a:ext cx="156" cy="83"/>
            </a:xfrm>
            <a:prstGeom prst="ellipse">
              <a:avLst/>
            </a:prstGeom>
            <a:gradFill rotWithShape="0">
              <a:gsLst>
                <a:gs pos="0">
                  <a:schemeClr val="accent2"/>
                </a:gs>
                <a:gs pos="100000">
                  <a:schemeClr val="accent2">
                    <a:gamma/>
                    <a:shade val="54510"/>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22" name="Oval 214">
              <a:extLst>
                <a:ext uri="{FF2B5EF4-FFF2-40B4-BE49-F238E27FC236}">
                  <a16:creationId xmlns:a16="http://schemas.microsoft.com/office/drawing/2014/main" id="{88E51BCF-C613-8B93-6CB1-415CC2D6AF34}"/>
                </a:ext>
              </a:extLst>
            </p:cNvPr>
            <p:cNvSpPr>
              <a:spLocks noChangeArrowheads="1"/>
            </p:cNvSpPr>
            <p:nvPr/>
          </p:nvSpPr>
          <p:spPr bwMode="hidden">
            <a:xfrm>
              <a:off x="-65" y="2865"/>
              <a:ext cx="150" cy="89"/>
            </a:xfrm>
            <a:prstGeom prst="ellipse">
              <a:avLst/>
            </a:prstGeom>
            <a:gradFill rotWithShape="0">
              <a:gsLst>
                <a:gs pos="0">
                  <a:schemeClr val="bg1"/>
                </a:gs>
                <a:gs pos="100000">
                  <a:schemeClr val="bg1">
                    <a:gamma/>
                    <a:shade val="69804"/>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23" name="Oval 215">
              <a:extLst>
                <a:ext uri="{FF2B5EF4-FFF2-40B4-BE49-F238E27FC236}">
                  <a16:creationId xmlns:a16="http://schemas.microsoft.com/office/drawing/2014/main" id="{1869017F-EA11-BB38-E33D-69D858401441}"/>
                </a:ext>
              </a:extLst>
            </p:cNvPr>
            <p:cNvSpPr>
              <a:spLocks noChangeArrowheads="1"/>
            </p:cNvSpPr>
            <p:nvPr/>
          </p:nvSpPr>
          <p:spPr bwMode="hidden">
            <a:xfrm>
              <a:off x="2" y="2477"/>
              <a:ext cx="156" cy="89"/>
            </a:xfrm>
            <a:prstGeom prst="ellipse">
              <a:avLst/>
            </a:prstGeom>
            <a:gradFill rotWithShape="0">
              <a:gsLst>
                <a:gs pos="0">
                  <a:schemeClr val="bg1"/>
                </a:gs>
                <a:gs pos="100000">
                  <a:schemeClr val="bg1">
                    <a:gamma/>
                    <a:shade val="7568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24" name="Oval 216">
              <a:extLst>
                <a:ext uri="{FF2B5EF4-FFF2-40B4-BE49-F238E27FC236}">
                  <a16:creationId xmlns:a16="http://schemas.microsoft.com/office/drawing/2014/main" id="{0245D29D-7D0A-313F-6726-B625F3CF8402}"/>
                </a:ext>
              </a:extLst>
            </p:cNvPr>
            <p:cNvSpPr>
              <a:spLocks noChangeArrowheads="1"/>
            </p:cNvSpPr>
            <p:nvPr/>
          </p:nvSpPr>
          <p:spPr bwMode="hidden">
            <a:xfrm>
              <a:off x="-9" y="1436"/>
              <a:ext cx="106" cy="44"/>
            </a:xfrm>
            <a:prstGeom prst="ellipse">
              <a:avLst/>
            </a:prstGeom>
            <a:gradFill rotWithShape="0">
              <a:gsLst>
                <a:gs pos="0">
                  <a:schemeClr val="bg1"/>
                </a:gs>
                <a:gs pos="100000">
                  <a:schemeClr val="bg1">
                    <a:gamma/>
                    <a:shade val="90980"/>
                    <a:invGamma/>
                  </a:scheme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sp>
          <p:nvSpPr>
            <p:cNvPr id="299225" name="Oval 217">
              <a:extLst>
                <a:ext uri="{FF2B5EF4-FFF2-40B4-BE49-F238E27FC236}">
                  <a16:creationId xmlns:a16="http://schemas.microsoft.com/office/drawing/2014/main" id="{A8BA32F0-6A86-C384-D9ED-26DE10A80DA2}"/>
                </a:ext>
              </a:extLst>
            </p:cNvPr>
            <p:cNvSpPr>
              <a:spLocks noChangeArrowheads="1"/>
            </p:cNvSpPr>
            <p:nvPr/>
          </p:nvSpPr>
          <p:spPr bwMode="hidden">
            <a:xfrm>
              <a:off x="5624" y="4010"/>
              <a:ext cx="201" cy="106"/>
            </a:xfrm>
            <a:prstGeom prst="ellipse">
              <a:avLst/>
            </a:prstGeom>
            <a:gradFill rotWithShape="0">
              <a:gsLst>
                <a:gs pos="0">
                  <a:schemeClr val="accent2"/>
                </a:gs>
                <a:gs pos="100000">
                  <a:schemeClr val="accent2">
                    <a:gamma/>
                    <a:shade val="39216"/>
                    <a:invGamma/>
                  </a:schemeClr>
                </a:gs>
              </a:gsLst>
              <a:lin ang="2700000" scaled="1"/>
            </a:gradFill>
            <a:ln>
              <a:noFill/>
            </a:ln>
            <a:effectLst/>
            <a:extLst>
              <a:ext uri="{91240B29-F687-4F45-9708-019B960494DF}">
                <a14:hiddenLine xmlns:a14="http://schemas.microsoft.com/office/drawing/2010/main" w="9525">
                  <a:solidFill>
                    <a:schemeClr val="hlink"/>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BR"/>
            </a:p>
          </p:txBody>
        </p:sp>
      </p:grpSp>
      <p:sp>
        <p:nvSpPr>
          <p:cNvPr id="299226" name="Rectangle 218">
            <a:extLst>
              <a:ext uri="{FF2B5EF4-FFF2-40B4-BE49-F238E27FC236}">
                <a16:creationId xmlns:a16="http://schemas.microsoft.com/office/drawing/2014/main" id="{E51E2E5F-07E6-97E6-1B11-52BCEE2AEF59}"/>
              </a:ext>
            </a:extLst>
          </p:cNvPr>
          <p:cNvSpPr>
            <a:spLocks noGrp="1" noChangeArrowheads="1"/>
          </p:cNvSpPr>
          <p:nvPr>
            <p:ph type="sldNum" sz="quarter" idx="4"/>
          </p:nvPr>
        </p:nvSpPr>
        <p:spPr bwMode="auto">
          <a:xfrm>
            <a:off x="6553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A376ED3D-E146-6D4B-A9FC-606B49493877}" type="slidenum">
              <a:rPr lang="pt-BR" altLang="en-BR"/>
              <a:pPr/>
              <a:t>‹#›</a:t>
            </a:fld>
            <a:endParaRPr lang="pt-BR" altLang="en-BR"/>
          </a:p>
        </p:txBody>
      </p:sp>
      <p:sp>
        <p:nvSpPr>
          <p:cNvPr id="299227" name="Rectangle 219">
            <a:extLst>
              <a:ext uri="{FF2B5EF4-FFF2-40B4-BE49-F238E27FC236}">
                <a16:creationId xmlns:a16="http://schemas.microsoft.com/office/drawing/2014/main" id="{1B423C1C-1746-CFB8-0B36-E4B9C9249987}"/>
              </a:ext>
            </a:extLst>
          </p:cNvPr>
          <p:cNvSpPr>
            <a:spLocks noGrp="1" noChangeArrowheads="1"/>
          </p:cNvSpPr>
          <p:nvPr>
            <p:ph type="dt" sz="half" idx="2"/>
          </p:nvPr>
        </p:nvSpPr>
        <p:spPr bwMode="auto">
          <a:xfrm>
            <a:off x="457200" y="6243638"/>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pt-BR" altLang="en-BR"/>
          </a:p>
        </p:txBody>
      </p:sp>
      <p:sp>
        <p:nvSpPr>
          <p:cNvPr id="299228" name="Rectangle 220">
            <a:extLst>
              <a:ext uri="{FF2B5EF4-FFF2-40B4-BE49-F238E27FC236}">
                <a16:creationId xmlns:a16="http://schemas.microsoft.com/office/drawing/2014/main" id="{9486E637-2DE0-F5A9-14AB-2D6742CE0DD5}"/>
              </a:ext>
            </a:extLst>
          </p:cNvPr>
          <p:cNvSpPr>
            <a:spLocks noGrp="1" noChangeArrowheads="1"/>
          </p:cNvSpPr>
          <p:nvPr>
            <p:ph type="ftr" sz="quarter" idx="3"/>
          </p:nvPr>
        </p:nvSpPr>
        <p:spPr bwMode="auto">
          <a:xfrm>
            <a:off x="31242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endParaRPr lang="pt-BR" altLang="en-BR"/>
          </a:p>
        </p:txBody>
      </p:sp>
      <p:sp>
        <p:nvSpPr>
          <p:cNvPr id="299229" name="Rectangle 221">
            <a:extLst>
              <a:ext uri="{FF2B5EF4-FFF2-40B4-BE49-F238E27FC236}">
                <a16:creationId xmlns:a16="http://schemas.microsoft.com/office/drawing/2014/main" id="{B23407E9-5B3A-BD43-3D28-3B60C1BB12E4}"/>
              </a:ext>
            </a:extLst>
          </p:cNvPr>
          <p:cNvSpPr>
            <a:spLocks noGrp="1" noChangeArrowheads="1"/>
          </p:cNvSpPr>
          <p:nvPr>
            <p:ph type="body" idx="1"/>
          </p:nvPr>
        </p:nvSpPr>
        <p:spPr bwMode="auto">
          <a:xfrm>
            <a:off x="457200" y="1600200"/>
            <a:ext cx="8229600"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t-BR" altLang="en-BR"/>
              <a:t>Clique para editar os estilos do texto mestre</a:t>
            </a:r>
          </a:p>
          <a:p>
            <a:pPr lvl="1"/>
            <a:r>
              <a:rPr lang="pt-BR" altLang="en-BR"/>
              <a:t>Segundo nível</a:t>
            </a:r>
          </a:p>
          <a:p>
            <a:pPr lvl="2"/>
            <a:r>
              <a:rPr lang="pt-BR" altLang="en-BR"/>
              <a:t>Terceiro nível</a:t>
            </a:r>
          </a:p>
          <a:p>
            <a:pPr lvl="3"/>
            <a:r>
              <a:rPr lang="pt-BR" altLang="en-BR"/>
              <a:t>Quarto nível</a:t>
            </a:r>
          </a:p>
          <a:p>
            <a:pPr lvl="4"/>
            <a:r>
              <a:rPr lang="pt-BR" altLang="en-BR"/>
              <a:t>Quinto nível</a:t>
            </a:r>
          </a:p>
        </p:txBody>
      </p:sp>
      <p:sp>
        <p:nvSpPr>
          <p:cNvPr id="299230" name="Rectangle 222">
            <a:extLst>
              <a:ext uri="{FF2B5EF4-FFF2-40B4-BE49-F238E27FC236}">
                <a16:creationId xmlns:a16="http://schemas.microsoft.com/office/drawing/2014/main" id="{A9976C01-D6C5-38D5-A5C7-498296E531CA}"/>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t-BR" altLang="en-BR"/>
              <a:t>Clique para editar o estilo do título mestre</a:t>
            </a:r>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txStyles>
    <p:titleStyle>
      <a:lvl1pPr algn="ctr" rtl="0" fontAlgn="base">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p:titleStyle>
    <p:bodyStyle>
      <a:lvl1pPr marL="342900" indent="-342900" algn="l" rtl="0" fontAlgn="base">
        <a:spcBef>
          <a:spcPct val="20000"/>
        </a:spcBef>
        <a:spcAft>
          <a:spcPct val="0"/>
        </a:spcAft>
        <a:buClr>
          <a:schemeClr val="hlink"/>
        </a:buClr>
        <a:buFont typeface="Wingdings" pitchFamily="2" charset="2"/>
        <a:buBlip>
          <a:blip r:embed="rId14"/>
        </a:buBlip>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folHlink"/>
        </a:buClr>
        <a:buSzPct val="50000"/>
        <a:buFont typeface="Wingdings"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Font typeface="Wingdings" pitchFamily="2" charset="2"/>
        <a:buBlip>
          <a:blip r:embed="rId14"/>
        </a:buBlip>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folHlink"/>
        </a:buClr>
        <a:buSzPct val="50000"/>
        <a:buFont typeface="Wingding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Font typeface="Wingdings" pitchFamily="2" charset="2"/>
        <a:buBlip>
          <a:blip r:embed="rId14"/>
        </a:buBlip>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oleObject" Target="../embeddings/oleObject5.bin"/><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oleObject" Target="../embeddings/oleObject7.bin"/><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oleObject" Target="../embeddings/oleObject10.bin"/><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oleObject" Target="../embeddings/oleObject12.bin"/><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png"/><Relationship Id="rId2" Type="http://schemas.openxmlformats.org/officeDocument/2006/relationships/video" Target="file:///C:\Documents%20and%20Settings\NIVALDO%20CLETO\Desktop\nova_carteira\APRESENTA&#199;&#195;O%20CFC\gdcolor12.avi" TargetMode="External"/><Relationship Id="rId1" Type="http://schemas.microsoft.com/office/2007/relationships/media" Target="file:///C:\Documents%20and%20Settings\NIVALDO%20CLETO\Desktop\nova_carteira\APRESENTA&#199;&#195;O%20CFC\gdcolor12.avi" TargetMode="Externa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slideLayout" Target="../slideLayouts/slideLayout7.xml"/><Relationship Id="rId7" Type="http://schemas.openxmlformats.org/officeDocument/2006/relationships/image" Target="../media/image29.png"/><Relationship Id="rId2" Type="http://schemas.openxmlformats.org/officeDocument/2006/relationships/video" Target="file:///C:\Documents%20and%20Settings\NIVALDO%20CLETO\Desktop\NOVA%20CARTEIRA\APRESENTA&#199;&#195;O_GDBurti_CFC\Gravacao_ing.avi" TargetMode="External"/><Relationship Id="rId1" Type="http://schemas.microsoft.com/office/2007/relationships/media" Target="file:///C:\Documents%20and%20Settings\NIVALDO%20CLETO\Desktop\NOVA%20CARTEIRA\APRESENTA&#199;&#195;O_GDBurti_CFC\Gravacao_ing.avi" TargetMode="External"/><Relationship Id="rId6" Type="http://schemas.openxmlformats.org/officeDocument/2006/relationships/image" Target="../media/image8.png"/><Relationship Id="rId5" Type="http://schemas.openxmlformats.org/officeDocument/2006/relationships/oleObject" Target="../embeddings/oleObject13.bin"/><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33.emf"/><Relationship Id="rId13" Type="http://schemas.openxmlformats.org/officeDocument/2006/relationships/oleObject" Target="../embeddings/oleObject20.bin"/><Relationship Id="rId18" Type="http://schemas.openxmlformats.org/officeDocument/2006/relationships/oleObject" Target="../embeddings/oleObject22.bin"/><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oleObject" Target="../embeddings/oleObject19.bin"/><Relationship Id="rId17" Type="http://schemas.openxmlformats.org/officeDocument/2006/relationships/image" Target="../media/image37.png"/><Relationship Id="rId2" Type="http://schemas.openxmlformats.org/officeDocument/2006/relationships/notesSlide" Target="../notesSlides/notesSlide18.xml"/><Relationship Id="rId16" Type="http://schemas.openxmlformats.org/officeDocument/2006/relationships/oleObject" Target="../embeddings/oleObject21.bin"/><Relationship Id="rId1" Type="http://schemas.openxmlformats.org/officeDocument/2006/relationships/slideLayout" Target="../slideLayouts/slideLayout4.xml"/><Relationship Id="rId6" Type="http://schemas.openxmlformats.org/officeDocument/2006/relationships/image" Target="../media/image32.emf"/><Relationship Id="rId11" Type="http://schemas.openxmlformats.org/officeDocument/2006/relationships/oleObject" Target="../embeddings/oleObject18.bin"/><Relationship Id="rId5" Type="http://schemas.openxmlformats.org/officeDocument/2006/relationships/oleObject" Target="../embeddings/oleObject15.bin"/><Relationship Id="rId15" Type="http://schemas.openxmlformats.org/officeDocument/2006/relationships/image" Target="../media/image36.emf"/><Relationship Id="rId10" Type="http://schemas.openxmlformats.org/officeDocument/2006/relationships/image" Target="../media/image34.emf"/><Relationship Id="rId19" Type="http://schemas.openxmlformats.org/officeDocument/2006/relationships/image" Target="../media/image38.png"/><Relationship Id="rId4" Type="http://schemas.openxmlformats.org/officeDocument/2006/relationships/image" Target="../media/image31.png"/><Relationship Id="rId9" Type="http://schemas.openxmlformats.org/officeDocument/2006/relationships/oleObject" Target="../embeddings/oleObject17.bin"/><Relationship Id="rId14" Type="http://schemas.openxmlformats.org/officeDocument/2006/relationships/image" Target="../media/image35.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6.png"/><Relationship Id="rId3" Type="http://schemas.openxmlformats.org/officeDocument/2006/relationships/slide" Target="slide15.xml"/><Relationship Id="rId7" Type="http://schemas.openxmlformats.org/officeDocument/2006/relationships/image" Target="../media/image41.png"/><Relationship Id="rId12" Type="http://schemas.openxmlformats.org/officeDocument/2006/relationships/image" Target="../media/image45.e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4.png"/><Relationship Id="rId5" Type="http://schemas.openxmlformats.org/officeDocument/2006/relationships/image" Target="../media/image39.png"/><Relationship Id="rId10" Type="http://schemas.openxmlformats.org/officeDocument/2006/relationships/image" Target="../media/image43.png"/><Relationship Id="rId4" Type="http://schemas.openxmlformats.org/officeDocument/2006/relationships/oleObject" Target="../embeddings/oleObject23.bin"/><Relationship Id="rId9" Type="http://schemas.openxmlformats.org/officeDocument/2006/relationships/oleObject" Target="../embeddings/oleObject24.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5.bin"/><Relationship Id="rId3" Type="http://schemas.openxmlformats.org/officeDocument/2006/relationships/image" Target="../media/image42.png"/><Relationship Id="rId7"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49.png"/><Relationship Id="rId4" Type="http://schemas.openxmlformats.org/officeDocument/2006/relationships/slide" Target="slide15.xml"/><Relationship Id="rId9" Type="http://schemas.openxmlformats.org/officeDocument/2006/relationships/image" Target="../media/image4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VT%20CFC.wmv"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nivaldocleto.cnt.br/"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7.jpe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2.emf"/><Relationship Id="rId17" Type="http://schemas.openxmlformats.org/officeDocument/2006/relationships/image" Target="../media/image16.jpeg"/><Relationship Id="rId2" Type="http://schemas.openxmlformats.org/officeDocument/2006/relationships/notesSlide" Target="../notesSlides/notesSlide8.xml"/><Relationship Id="rId16"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7.emf"/><Relationship Id="rId11" Type="http://schemas.openxmlformats.org/officeDocument/2006/relationships/image" Target="../media/image11.emf"/><Relationship Id="rId5" Type="http://schemas.openxmlformats.org/officeDocument/2006/relationships/oleObject" Target="../embeddings/oleObject2.bin"/><Relationship Id="rId15" Type="http://schemas.openxmlformats.org/officeDocument/2006/relationships/image" Target="../media/image14.png"/><Relationship Id="rId10" Type="http://schemas.openxmlformats.org/officeDocument/2006/relationships/image" Target="../media/image10.emf"/><Relationship Id="rId4" Type="http://schemas.openxmlformats.org/officeDocument/2006/relationships/image" Target="../media/image6.emf"/><Relationship Id="rId9" Type="http://schemas.openxmlformats.org/officeDocument/2006/relationships/image" Target="../media/image9.emf"/><Relationship Id="rId14" Type="http://schemas.openxmlformats.org/officeDocument/2006/relationships/hyperlink" Target="http://www.gdburti.com.br/index.ph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658E18CF-21DB-86D2-22E6-8974B6678807}"/>
              </a:ext>
            </a:extLst>
          </p:cNvPr>
          <p:cNvSpPr>
            <a:spLocks noGrp="1" noChangeArrowheads="1"/>
          </p:cNvSpPr>
          <p:nvPr>
            <p:ph type="ctrTitle"/>
          </p:nvPr>
        </p:nvSpPr>
        <p:spPr>
          <a:xfrm>
            <a:off x="468313" y="2565400"/>
            <a:ext cx="8229600" cy="1736725"/>
          </a:xfrm>
        </p:spPr>
        <p:txBody>
          <a:bodyPr/>
          <a:lstStyle/>
          <a:p>
            <a:r>
              <a:rPr lang="pt-BR" altLang="en-BR" sz="4800"/>
              <a:t>A Nova Identidade do Profissional da Contabilidade </a:t>
            </a:r>
          </a:p>
        </p:txBody>
      </p:sp>
      <p:sp>
        <p:nvSpPr>
          <p:cNvPr id="2053" name="Rectangle 5">
            <a:extLst>
              <a:ext uri="{FF2B5EF4-FFF2-40B4-BE49-F238E27FC236}">
                <a16:creationId xmlns:a16="http://schemas.microsoft.com/office/drawing/2014/main" id="{E263D095-FBC0-938F-DDE9-AC09A3D9AB12}"/>
              </a:ext>
            </a:extLst>
          </p:cNvPr>
          <p:cNvSpPr>
            <a:spLocks noGrp="1" noChangeArrowheads="1"/>
          </p:cNvSpPr>
          <p:nvPr>
            <p:ph type="subTitle" idx="1"/>
          </p:nvPr>
        </p:nvSpPr>
        <p:spPr>
          <a:xfrm>
            <a:off x="1258888" y="4508500"/>
            <a:ext cx="6400800" cy="1752600"/>
          </a:xfrm>
        </p:spPr>
        <p:txBody>
          <a:bodyPr/>
          <a:lstStyle/>
          <a:p>
            <a:r>
              <a:rPr lang="pt-BR" altLang="en-BR"/>
              <a:t>A Chave do Futuro da Profissão Contábil</a:t>
            </a:r>
          </a:p>
        </p:txBody>
      </p:sp>
      <p:pic>
        <p:nvPicPr>
          <p:cNvPr id="2054" name="Picture 6">
            <a:extLst>
              <a:ext uri="{FF2B5EF4-FFF2-40B4-BE49-F238E27FC236}">
                <a16:creationId xmlns:a16="http://schemas.microsoft.com/office/drawing/2014/main" id="{870321E0-F849-EAFC-4CEA-DECA2228767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979613" cy="184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Text Box 7">
            <a:extLst>
              <a:ext uri="{FF2B5EF4-FFF2-40B4-BE49-F238E27FC236}">
                <a16:creationId xmlns:a16="http://schemas.microsoft.com/office/drawing/2014/main" id="{7A8AF091-34D6-24B1-B522-CBB597C91BE5}"/>
              </a:ext>
            </a:extLst>
          </p:cNvPr>
          <p:cNvSpPr txBox="1">
            <a:spLocks noChangeArrowheads="1"/>
          </p:cNvSpPr>
          <p:nvPr/>
        </p:nvSpPr>
        <p:spPr bwMode="auto">
          <a:xfrm>
            <a:off x="323850" y="6021388"/>
            <a:ext cx="4824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pt-BR" altLang="en-BR" sz="2400" b="1"/>
              <a:t>Nivaldo Cleto</a:t>
            </a:r>
          </a:p>
        </p:txBody>
      </p:sp>
      <p:pic>
        <p:nvPicPr>
          <p:cNvPr id="2057" name="Picture 9">
            <a:extLst>
              <a:ext uri="{FF2B5EF4-FFF2-40B4-BE49-F238E27FC236}">
                <a16:creationId xmlns:a16="http://schemas.microsoft.com/office/drawing/2014/main" id="{6B7B5C36-6868-6D0F-95CB-38843EE7B8E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51050" y="0"/>
            <a:ext cx="7092950" cy="233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8" name="Text Box 10">
            <a:extLst>
              <a:ext uri="{FF2B5EF4-FFF2-40B4-BE49-F238E27FC236}">
                <a16:creationId xmlns:a16="http://schemas.microsoft.com/office/drawing/2014/main" id="{DBEC86C1-3D7B-3C76-DE9B-E48687B2AD16}"/>
              </a:ext>
            </a:extLst>
          </p:cNvPr>
          <p:cNvSpPr txBox="1">
            <a:spLocks noChangeArrowheads="1"/>
          </p:cNvSpPr>
          <p:nvPr/>
        </p:nvSpPr>
        <p:spPr bwMode="auto">
          <a:xfrm>
            <a:off x="2700338" y="5949950"/>
            <a:ext cx="597535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pt-BR" altLang="en-BR" b="1"/>
              <a:t>5º CERTFORUM – Fórum de Certificação Digital </a:t>
            </a:r>
          </a:p>
          <a:p>
            <a:pPr>
              <a:spcBef>
                <a:spcPct val="50000"/>
              </a:spcBef>
            </a:pPr>
            <a:r>
              <a:rPr lang="pt-BR" altLang="en-BR" b="1"/>
              <a:t>Brasília-DF 30/10 a 1º/11/2007</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13868920-47D7-3AFD-01A2-F6F97F8CD96A}"/>
              </a:ext>
            </a:extLst>
          </p:cNvPr>
          <p:cNvSpPr>
            <a:spLocks noGrp="1" noChangeArrowheads="1"/>
          </p:cNvSpPr>
          <p:nvPr>
            <p:ph type="title"/>
          </p:nvPr>
        </p:nvSpPr>
        <p:spPr/>
        <p:txBody>
          <a:bodyPr/>
          <a:lstStyle/>
          <a:p>
            <a:r>
              <a:rPr lang="pt-BR" altLang="en-BR" sz="4000"/>
              <a:t>Características da Nova Identidade</a:t>
            </a:r>
          </a:p>
        </p:txBody>
      </p:sp>
      <p:pic>
        <p:nvPicPr>
          <p:cNvPr id="18436" name="Picture 4">
            <a:extLst>
              <a:ext uri="{FF2B5EF4-FFF2-40B4-BE49-F238E27FC236}">
                <a16:creationId xmlns:a16="http://schemas.microsoft.com/office/drawing/2014/main" id="{DA8C56A1-5726-E553-F623-2047204027DC}"/>
              </a:ext>
            </a:extLst>
          </p:cNvPr>
          <p:cNvPicPr>
            <a:picLocks noChangeAspect="1" noChangeArrowheads="1"/>
          </p:cNvPicPr>
          <p:nvPr>
            <p:ph type="body" idx="1"/>
          </p:nvPr>
        </p:nvPicPr>
        <p:blipFill>
          <a:blip r:embed="rId3" cstate="email">
            <a:extLst>
              <a:ext uri="{28A0092B-C50C-407E-A947-70E740481C1C}">
                <a14:useLocalDpi xmlns:a14="http://schemas.microsoft.com/office/drawing/2010/main"/>
              </a:ext>
            </a:extLst>
          </a:blip>
          <a:srcRect/>
          <a:stretch>
            <a:fillRect/>
          </a:stretch>
        </p:blipFill>
        <p:spPr>
          <a:xfrm>
            <a:off x="684213" y="1598613"/>
            <a:ext cx="7129462" cy="5259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6546" name="Rectangle 2">
            <a:extLst>
              <a:ext uri="{FF2B5EF4-FFF2-40B4-BE49-F238E27FC236}">
                <a16:creationId xmlns:a16="http://schemas.microsoft.com/office/drawing/2014/main" id="{7DC7FFFC-4421-26F3-2B52-08BE98328FF0}"/>
              </a:ext>
            </a:extLst>
          </p:cNvPr>
          <p:cNvSpPr>
            <a:spLocks noGrp="1" noChangeArrowheads="1"/>
          </p:cNvSpPr>
          <p:nvPr>
            <p:ph type="title"/>
          </p:nvPr>
        </p:nvSpPr>
        <p:spPr>
          <a:xfrm>
            <a:off x="250825" y="293688"/>
            <a:ext cx="6911975" cy="687387"/>
          </a:xfrm>
          <a:ln/>
        </p:spPr>
        <p:txBody>
          <a:bodyPr lIns="80165" tIns="40083" rIns="80165" bIns="40083" anchor="t"/>
          <a:lstStyle/>
          <a:p>
            <a:pPr defTabSz="1041400"/>
            <a:r>
              <a:rPr lang="en-US" altLang="en-BR" sz="2800">
                <a:latin typeface="Frutiger 55 Roman" pitchFamily="34" charset="0"/>
              </a:rPr>
              <a:t> O Produto :  POLICARBONATO</a:t>
            </a:r>
            <a:r>
              <a:rPr lang="en-US" altLang="en-BR" sz="2600">
                <a:latin typeface="Frutiger 55 Roman" pitchFamily="34" charset="0"/>
              </a:rPr>
              <a:t>  </a:t>
            </a:r>
          </a:p>
        </p:txBody>
      </p:sp>
      <p:sp>
        <p:nvSpPr>
          <p:cNvPr id="236547" name="Text Box 3">
            <a:extLst>
              <a:ext uri="{FF2B5EF4-FFF2-40B4-BE49-F238E27FC236}">
                <a16:creationId xmlns:a16="http://schemas.microsoft.com/office/drawing/2014/main" id="{6826D758-6DD1-9475-13CA-8113D50C5644}"/>
              </a:ext>
            </a:extLst>
          </p:cNvPr>
          <p:cNvSpPr txBox="1">
            <a:spLocks noChangeArrowheads="1"/>
          </p:cNvSpPr>
          <p:nvPr/>
        </p:nvSpPr>
        <p:spPr bwMode="auto">
          <a:xfrm>
            <a:off x="4418013" y="1276350"/>
            <a:ext cx="4475162" cy="453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01688">
              <a:defRPr>
                <a:solidFill>
                  <a:schemeClr val="tx1"/>
                </a:solidFill>
                <a:latin typeface="Arial" panose="020B0604020202020204" pitchFamily="34" charset="0"/>
              </a:defRPr>
            </a:lvl1pPr>
            <a:lvl2pPr marL="400050" defTabSz="801688">
              <a:defRPr>
                <a:solidFill>
                  <a:schemeClr val="tx1"/>
                </a:solidFill>
                <a:latin typeface="Arial" panose="020B0604020202020204" pitchFamily="34" charset="0"/>
              </a:defRPr>
            </a:lvl2pPr>
            <a:lvl3pPr marL="801688" defTabSz="801688">
              <a:defRPr>
                <a:solidFill>
                  <a:schemeClr val="tx1"/>
                </a:solidFill>
                <a:latin typeface="Arial" panose="020B0604020202020204" pitchFamily="34" charset="0"/>
              </a:defRPr>
            </a:lvl3pPr>
            <a:lvl4pPr marL="1201738" defTabSz="801688">
              <a:defRPr>
                <a:solidFill>
                  <a:schemeClr val="tx1"/>
                </a:solidFill>
                <a:latin typeface="Arial" panose="020B0604020202020204" pitchFamily="34" charset="0"/>
              </a:defRPr>
            </a:lvl4pPr>
            <a:lvl5pPr marL="1603375" defTabSz="801688">
              <a:defRPr>
                <a:solidFill>
                  <a:schemeClr val="tx1"/>
                </a:solidFill>
                <a:latin typeface="Arial" panose="020B0604020202020204" pitchFamily="34" charset="0"/>
              </a:defRPr>
            </a:lvl5pPr>
            <a:lvl6pPr marL="2060575" defTabSz="801688" fontAlgn="base">
              <a:spcBef>
                <a:spcPct val="0"/>
              </a:spcBef>
              <a:spcAft>
                <a:spcPct val="0"/>
              </a:spcAft>
              <a:defRPr>
                <a:solidFill>
                  <a:schemeClr val="tx1"/>
                </a:solidFill>
                <a:latin typeface="Arial" panose="020B0604020202020204" pitchFamily="34" charset="0"/>
              </a:defRPr>
            </a:lvl6pPr>
            <a:lvl7pPr marL="2517775" defTabSz="801688" fontAlgn="base">
              <a:spcBef>
                <a:spcPct val="0"/>
              </a:spcBef>
              <a:spcAft>
                <a:spcPct val="0"/>
              </a:spcAft>
              <a:defRPr>
                <a:solidFill>
                  <a:schemeClr val="tx1"/>
                </a:solidFill>
                <a:latin typeface="Arial" panose="020B0604020202020204" pitchFamily="34" charset="0"/>
              </a:defRPr>
            </a:lvl7pPr>
            <a:lvl8pPr marL="2974975" defTabSz="801688" fontAlgn="base">
              <a:spcBef>
                <a:spcPct val="0"/>
              </a:spcBef>
              <a:spcAft>
                <a:spcPct val="0"/>
              </a:spcAft>
              <a:defRPr>
                <a:solidFill>
                  <a:schemeClr val="tx1"/>
                </a:solidFill>
                <a:latin typeface="Arial" panose="020B0604020202020204" pitchFamily="34" charset="0"/>
              </a:defRPr>
            </a:lvl8pPr>
            <a:lvl9pPr marL="3432175" defTabSz="801688"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buFont typeface="Wingdings" pitchFamily="2" charset="2"/>
              <a:buNone/>
            </a:pPr>
            <a:r>
              <a:rPr lang="pt-BR" altLang="en-BR">
                <a:latin typeface="Frutiger 55 Roman" pitchFamily="34" charset="0"/>
              </a:rPr>
              <a:t>O Cartão de Policarbonato é  laminado com diversas camadas e,  sob pressão e alta  temperatura  forma um  único   e consistente material.       </a:t>
            </a:r>
          </a:p>
          <a:p>
            <a:pPr eaLnBrk="0" hangingPunct="0">
              <a:spcBef>
                <a:spcPct val="50000"/>
              </a:spcBef>
              <a:buFont typeface="Wingdings" pitchFamily="2" charset="2"/>
              <a:buChar char="§"/>
            </a:pPr>
            <a:r>
              <a:rPr lang="pt-BR" altLang="en-BR">
                <a:latin typeface="Frutiger 55 Roman" pitchFamily="34" charset="0"/>
              </a:rPr>
              <a:t>  Resistência a altas temperaturas</a:t>
            </a:r>
          </a:p>
          <a:p>
            <a:pPr eaLnBrk="0" hangingPunct="0">
              <a:spcBef>
                <a:spcPct val="50000"/>
              </a:spcBef>
              <a:buFont typeface="Wingdings" pitchFamily="2" charset="2"/>
              <a:buChar char="§"/>
            </a:pPr>
            <a:r>
              <a:rPr lang="pt-BR" altLang="en-BR">
                <a:latin typeface="Frutiger 55 Roman" pitchFamily="34" charset="0"/>
              </a:rPr>
              <a:t>   Alta resistência  a  stress mecânico, químico e Umidade</a:t>
            </a:r>
          </a:p>
          <a:p>
            <a:pPr eaLnBrk="0" hangingPunct="0">
              <a:spcBef>
                <a:spcPct val="50000"/>
              </a:spcBef>
              <a:buFont typeface="Wingdings" pitchFamily="2" charset="2"/>
              <a:buChar char="§"/>
            </a:pPr>
            <a:r>
              <a:rPr lang="pt-BR" altLang="en-BR">
                <a:latin typeface="Frutiger 55 Roman" pitchFamily="34" charset="0"/>
              </a:rPr>
              <a:t>  Produto seguro quanto a toxidade, utilizado  também  na fabricação de mamadeiras e CD´s</a:t>
            </a:r>
          </a:p>
          <a:p>
            <a:pPr eaLnBrk="0" hangingPunct="0">
              <a:spcBef>
                <a:spcPct val="50000"/>
              </a:spcBef>
              <a:buFont typeface="Wingdings" pitchFamily="2" charset="2"/>
              <a:buChar char="§"/>
            </a:pPr>
            <a:r>
              <a:rPr lang="pt-BR" altLang="en-BR">
                <a:latin typeface="Frutiger 55 Roman" pitchFamily="34" charset="0"/>
              </a:rPr>
              <a:t>  Vida útil de até 10 anos</a:t>
            </a:r>
          </a:p>
          <a:p>
            <a:pPr eaLnBrk="0" hangingPunct="0">
              <a:spcBef>
                <a:spcPct val="50000"/>
              </a:spcBef>
              <a:buFont typeface="Wingdings" pitchFamily="2" charset="2"/>
              <a:buChar char="§"/>
            </a:pPr>
            <a:r>
              <a:rPr lang="en-US" altLang="en-BR">
                <a:latin typeface="Frutiger 55 Roman" pitchFamily="34" charset="0"/>
              </a:rPr>
              <a:t> Matéria  prima  mais  adequada para   fabricação  de Cartões de Identificação, amplamente utilizada em todo o mundo</a:t>
            </a:r>
            <a:r>
              <a:rPr lang="pt-BR" altLang="en-BR">
                <a:latin typeface="Frutiger 55 Roman" pitchFamily="34" charset="0"/>
              </a:rPr>
              <a:t>.</a:t>
            </a:r>
            <a:r>
              <a:rPr lang="pt-BR" altLang="en-BR" b="1">
                <a:latin typeface="Frutiger 55 Roman" pitchFamily="34" charset="0"/>
              </a:rPr>
              <a:t>  </a:t>
            </a:r>
            <a:r>
              <a:rPr lang="pt-BR" altLang="en-BR" sz="1600" b="1">
                <a:latin typeface="Frutiger 55 Roman" pitchFamily="34" charset="0"/>
              </a:rPr>
              <a:t>           </a:t>
            </a:r>
          </a:p>
        </p:txBody>
      </p:sp>
      <p:pic>
        <p:nvPicPr>
          <p:cNvPr id="236549" name="Picture 5">
            <a:extLst>
              <a:ext uri="{FF2B5EF4-FFF2-40B4-BE49-F238E27FC236}">
                <a16:creationId xmlns:a16="http://schemas.microsoft.com/office/drawing/2014/main" id="{B3478653-3781-A39C-6EA0-2FD9847547B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388" y="836613"/>
            <a:ext cx="3960812"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551" name="Picture 7">
            <a:extLst>
              <a:ext uri="{FF2B5EF4-FFF2-40B4-BE49-F238E27FC236}">
                <a16:creationId xmlns:a16="http://schemas.microsoft.com/office/drawing/2014/main" id="{AACF2E1E-D3FE-BC62-4738-F972C7DEE7B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0825" y="3863975"/>
            <a:ext cx="3455988"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8594" name="Object 2">
            <a:extLst>
              <a:ext uri="{FF2B5EF4-FFF2-40B4-BE49-F238E27FC236}">
                <a16:creationId xmlns:a16="http://schemas.microsoft.com/office/drawing/2014/main" id="{41CB1098-90EC-8FF7-751B-AEF6900151DE}"/>
              </a:ext>
            </a:extLst>
          </p:cNvPr>
          <p:cNvGraphicFramePr>
            <a:graphicFrameLocks noGrp="1" noChangeAspect="1"/>
          </p:cNvGraphicFramePr>
          <p:nvPr>
            <p:ph sz="half" idx="1"/>
          </p:nvPr>
        </p:nvGraphicFramePr>
        <p:xfrm>
          <a:off x="5105400" y="4005263"/>
          <a:ext cx="4038600" cy="2555875"/>
        </p:xfrm>
        <a:graphic>
          <a:graphicData uri="http://schemas.openxmlformats.org/presentationml/2006/ole">
            <mc:AlternateContent xmlns:mc="http://schemas.openxmlformats.org/markup-compatibility/2006">
              <mc:Choice xmlns:v="urn:schemas-microsoft-com:vml" Requires="v">
                <p:oleObj name="Foto do Photo Editor" r:id="rId3" imgW="4324350" imgH="2736850" progId="MSPhotoEd.3">
                  <p:embed/>
                </p:oleObj>
              </mc:Choice>
              <mc:Fallback>
                <p:oleObj name="Foto do Photo Editor" r:id="rId3" imgW="4324350" imgH="2736850" progId="MSPhotoEd.3">
                  <p:embed/>
                  <p:pic>
                    <p:nvPicPr>
                      <p:cNvPr id="0" name="Object 2"/>
                      <p:cNvPicPr>
                        <a:picLocks noGrp="1"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5105400" y="4005263"/>
                        <a:ext cx="4038600" cy="255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8595" name="Line 3">
            <a:extLst>
              <a:ext uri="{FF2B5EF4-FFF2-40B4-BE49-F238E27FC236}">
                <a16:creationId xmlns:a16="http://schemas.microsoft.com/office/drawing/2014/main" id="{F6D13C97-341F-F3E7-D38B-854A20743B2C}"/>
              </a:ext>
            </a:extLst>
          </p:cNvPr>
          <p:cNvSpPr>
            <a:spLocks noChangeShapeType="1"/>
          </p:cNvSpPr>
          <p:nvPr/>
        </p:nvSpPr>
        <p:spPr bwMode="auto">
          <a:xfrm>
            <a:off x="3476625" y="1784350"/>
            <a:ext cx="1157288" cy="38735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BR"/>
          </a:p>
        </p:txBody>
      </p:sp>
      <p:sp>
        <p:nvSpPr>
          <p:cNvPr id="238596" name="Rectangle 4">
            <a:extLst>
              <a:ext uri="{FF2B5EF4-FFF2-40B4-BE49-F238E27FC236}">
                <a16:creationId xmlns:a16="http://schemas.microsoft.com/office/drawing/2014/main" id="{AD492F3C-331C-ADED-A12B-3850D84B3A7A}"/>
              </a:ext>
            </a:extLst>
          </p:cNvPr>
          <p:cNvSpPr>
            <a:spLocks noChangeArrowheads="1"/>
          </p:cNvSpPr>
          <p:nvPr/>
        </p:nvSpPr>
        <p:spPr bwMode="auto">
          <a:xfrm>
            <a:off x="611188" y="260350"/>
            <a:ext cx="7632700" cy="792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80165" tIns="40083" rIns="80165" bIns="40083"/>
          <a:lstStyle>
            <a:lvl1pPr algn="ctr" defTabSz="1041400">
              <a:defRPr sz="4400">
                <a:solidFill>
                  <a:schemeClr val="tx2"/>
                </a:solidFill>
                <a:effectLst>
                  <a:outerShdw blurRad="38100" dist="38100" dir="2700000" algn="tl">
                    <a:srgbClr val="000000"/>
                  </a:outerShdw>
                </a:effectLst>
                <a:latin typeface="Arial" panose="020B0604020202020204" pitchFamily="34" charset="0"/>
              </a:defRPr>
            </a:lvl1pPr>
            <a:lvl2pPr algn="ctr" defTabSz="1041400">
              <a:defRPr sz="4400">
                <a:solidFill>
                  <a:schemeClr val="tx2"/>
                </a:solidFill>
                <a:effectLst>
                  <a:outerShdw blurRad="38100" dist="38100" dir="2700000" algn="tl">
                    <a:srgbClr val="000000"/>
                  </a:outerShdw>
                </a:effectLst>
                <a:latin typeface="Arial" panose="020B0604020202020204" pitchFamily="34" charset="0"/>
              </a:defRPr>
            </a:lvl2pPr>
            <a:lvl3pPr algn="ctr" defTabSz="1041400">
              <a:defRPr sz="4400">
                <a:solidFill>
                  <a:schemeClr val="tx2"/>
                </a:solidFill>
                <a:effectLst>
                  <a:outerShdw blurRad="38100" dist="38100" dir="2700000" algn="tl">
                    <a:srgbClr val="000000"/>
                  </a:outerShdw>
                </a:effectLst>
                <a:latin typeface="Arial" panose="020B0604020202020204" pitchFamily="34" charset="0"/>
              </a:defRPr>
            </a:lvl3pPr>
            <a:lvl4pPr algn="ctr" defTabSz="1041400">
              <a:defRPr sz="4400">
                <a:solidFill>
                  <a:schemeClr val="tx2"/>
                </a:solidFill>
                <a:effectLst>
                  <a:outerShdw blurRad="38100" dist="38100" dir="2700000" algn="tl">
                    <a:srgbClr val="000000"/>
                  </a:outerShdw>
                </a:effectLst>
                <a:latin typeface="Arial" panose="020B0604020202020204" pitchFamily="34" charset="0"/>
              </a:defRPr>
            </a:lvl4pPr>
            <a:lvl5pPr algn="ctr" defTabSz="1041400">
              <a:defRPr sz="4400">
                <a:solidFill>
                  <a:schemeClr val="tx2"/>
                </a:solidFill>
                <a:effectLst>
                  <a:outerShdw blurRad="38100" dist="38100" dir="2700000" algn="tl">
                    <a:srgbClr val="000000"/>
                  </a:outerShdw>
                </a:effectLst>
                <a:latin typeface="Arial" panose="020B0604020202020204" pitchFamily="34" charset="0"/>
              </a:defRPr>
            </a:lvl5pPr>
            <a:lvl6pPr marL="4572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a:lstStyle>
          <a:p>
            <a:r>
              <a:rPr lang="en-US" altLang="en-BR" sz="4000">
                <a:solidFill>
                  <a:schemeClr val="tx1"/>
                </a:solidFill>
                <a:latin typeface="Frutiger 55 Roman" pitchFamily="34" charset="0"/>
              </a:rPr>
              <a:t>Elementos Gráficos - Frente</a:t>
            </a:r>
          </a:p>
        </p:txBody>
      </p:sp>
      <p:sp>
        <p:nvSpPr>
          <p:cNvPr id="238597" name="Text Box 5">
            <a:extLst>
              <a:ext uri="{FF2B5EF4-FFF2-40B4-BE49-F238E27FC236}">
                <a16:creationId xmlns:a16="http://schemas.microsoft.com/office/drawing/2014/main" id="{0451F27F-D164-59F2-94AC-4ADFB36E53AE}"/>
              </a:ext>
            </a:extLst>
          </p:cNvPr>
          <p:cNvSpPr txBox="1">
            <a:spLocks noChangeArrowheads="1"/>
          </p:cNvSpPr>
          <p:nvPr/>
        </p:nvSpPr>
        <p:spPr bwMode="auto">
          <a:xfrm>
            <a:off x="2339975" y="5589588"/>
            <a:ext cx="2465388"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01688">
              <a:defRPr>
                <a:solidFill>
                  <a:schemeClr val="tx1"/>
                </a:solidFill>
                <a:latin typeface="Arial" panose="020B0604020202020204" pitchFamily="34" charset="0"/>
              </a:defRPr>
            </a:lvl1pPr>
            <a:lvl2pPr marL="400050" defTabSz="801688">
              <a:defRPr>
                <a:solidFill>
                  <a:schemeClr val="tx1"/>
                </a:solidFill>
                <a:latin typeface="Arial" panose="020B0604020202020204" pitchFamily="34" charset="0"/>
              </a:defRPr>
            </a:lvl2pPr>
            <a:lvl3pPr marL="801688" defTabSz="801688">
              <a:defRPr>
                <a:solidFill>
                  <a:schemeClr val="tx1"/>
                </a:solidFill>
                <a:latin typeface="Arial" panose="020B0604020202020204" pitchFamily="34" charset="0"/>
              </a:defRPr>
            </a:lvl3pPr>
            <a:lvl4pPr marL="1201738" defTabSz="801688">
              <a:defRPr>
                <a:solidFill>
                  <a:schemeClr val="tx1"/>
                </a:solidFill>
                <a:latin typeface="Arial" panose="020B0604020202020204" pitchFamily="34" charset="0"/>
              </a:defRPr>
            </a:lvl4pPr>
            <a:lvl5pPr marL="1603375" defTabSz="801688">
              <a:defRPr>
                <a:solidFill>
                  <a:schemeClr val="tx1"/>
                </a:solidFill>
                <a:latin typeface="Arial" panose="020B0604020202020204" pitchFamily="34" charset="0"/>
              </a:defRPr>
            </a:lvl5pPr>
            <a:lvl6pPr marL="2060575" defTabSz="801688" fontAlgn="base">
              <a:spcBef>
                <a:spcPct val="0"/>
              </a:spcBef>
              <a:spcAft>
                <a:spcPct val="0"/>
              </a:spcAft>
              <a:defRPr>
                <a:solidFill>
                  <a:schemeClr val="tx1"/>
                </a:solidFill>
                <a:latin typeface="Arial" panose="020B0604020202020204" pitchFamily="34" charset="0"/>
              </a:defRPr>
            </a:lvl6pPr>
            <a:lvl7pPr marL="2517775" defTabSz="801688" fontAlgn="base">
              <a:spcBef>
                <a:spcPct val="0"/>
              </a:spcBef>
              <a:spcAft>
                <a:spcPct val="0"/>
              </a:spcAft>
              <a:defRPr>
                <a:solidFill>
                  <a:schemeClr val="tx1"/>
                </a:solidFill>
                <a:latin typeface="Arial" panose="020B0604020202020204" pitchFamily="34" charset="0"/>
              </a:defRPr>
            </a:lvl7pPr>
            <a:lvl8pPr marL="2974975" defTabSz="801688" fontAlgn="base">
              <a:spcBef>
                <a:spcPct val="0"/>
              </a:spcBef>
              <a:spcAft>
                <a:spcPct val="0"/>
              </a:spcAft>
              <a:defRPr>
                <a:solidFill>
                  <a:schemeClr val="tx1"/>
                </a:solidFill>
                <a:latin typeface="Arial" panose="020B0604020202020204" pitchFamily="34" charset="0"/>
              </a:defRPr>
            </a:lvl8pPr>
            <a:lvl9pPr marL="3432175" defTabSz="801688"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400" b="1">
                <a:solidFill>
                  <a:srgbClr val="000000"/>
                </a:solidFill>
                <a:latin typeface="Frutiger 55 Roman" pitchFamily="34" charset="0"/>
              </a:rPr>
              <a:t>Imagem com Embossing e Relevo Táctil  </a:t>
            </a:r>
          </a:p>
        </p:txBody>
      </p:sp>
      <p:sp>
        <p:nvSpPr>
          <p:cNvPr id="238598" name="Line 6">
            <a:extLst>
              <a:ext uri="{FF2B5EF4-FFF2-40B4-BE49-F238E27FC236}">
                <a16:creationId xmlns:a16="http://schemas.microsoft.com/office/drawing/2014/main" id="{22A6D76D-447B-AF6E-F6E7-13BEF7BE918B}"/>
              </a:ext>
            </a:extLst>
          </p:cNvPr>
          <p:cNvSpPr>
            <a:spLocks noChangeShapeType="1"/>
          </p:cNvSpPr>
          <p:nvPr/>
        </p:nvSpPr>
        <p:spPr bwMode="auto">
          <a:xfrm flipV="1">
            <a:off x="3851275" y="5589588"/>
            <a:ext cx="2520950" cy="360362"/>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BR"/>
          </a:p>
        </p:txBody>
      </p:sp>
      <p:graphicFrame>
        <p:nvGraphicFramePr>
          <p:cNvPr id="238599" name="Object 7">
            <a:extLst>
              <a:ext uri="{FF2B5EF4-FFF2-40B4-BE49-F238E27FC236}">
                <a16:creationId xmlns:a16="http://schemas.microsoft.com/office/drawing/2014/main" id="{AAF8E6AB-1256-90B0-A871-EA16AB525EA7}"/>
              </a:ext>
            </a:extLst>
          </p:cNvPr>
          <p:cNvGraphicFramePr>
            <a:graphicFrameLocks noGrp="1" noChangeAspect="1"/>
          </p:cNvGraphicFramePr>
          <p:nvPr>
            <p:ph sz="half" idx="2"/>
          </p:nvPr>
        </p:nvGraphicFramePr>
        <p:xfrm>
          <a:off x="395288" y="1773238"/>
          <a:ext cx="4464050" cy="2587625"/>
        </p:xfrm>
        <a:graphic>
          <a:graphicData uri="http://schemas.openxmlformats.org/presentationml/2006/ole">
            <mc:AlternateContent xmlns:mc="http://schemas.openxmlformats.org/markup-compatibility/2006">
              <mc:Choice xmlns:v="urn:schemas-microsoft-com:vml" Requires="v">
                <p:oleObj name="Foto do Photo Editor" r:id="rId5" imgW="4337050" imgH="2762250" progId="MSPhotoEd.3">
                  <p:embed/>
                </p:oleObj>
              </mc:Choice>
              <mc:Fallback>
                <p:oleObj name="Foto do Photo Editor" r:id="rId5" imgW="4337050" imgH="2762250" progId="MSPhotoEd.3">
                  <p:embed/>
                  <p:pic>
                    <p:nvPicPr>
                      <p:cNvPr id="0" name="Object 7"/>
                      <p:cNvPicPr>
                        <a:picLocks noGrp="1" noChangeAspect="1" noChangeArrowheads="1"/>
                      </p:cNvPicPr>
                      <p:nvPr/>
                    </p:nvPicPr>
                    <p:blipFill>
                      <a:blip r:embed="rId6">
                        <a:lum bright="-30000" contrast="30000"/>
                        <a:extLst>
                          <a:ext uri="{28A0092B-C50C-407E-A947-70E740481C1C}">
                            <a14:useLocalDpi xmlns:a14="http://schemas.microsoft.com/office/drawing/2010/main" val="0"/>
                          </a:ext>
                        </a:extLst>
                      </a:blip>
                      <a:srcRect/>
                      <a:stretch>
                        <a:fillRect/>
                      </a:stretch>
                    </p:blipFill>
                    <p:spPr bwMode="auto">
                      <a:xfrm>
                        <a:off x="395288" y="1773238"/>
                        <a:ext cx="4464050" cy="258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0642" name="Object 2">
            <a:extLst>
              <a:ext uri="{FF2B5EF4-FFF2-40B4-BE49-F238E27FC236}">
                <a16:creationId xmlns:a16="http://schemas.microsoft.com/office/drawing/2014/main" id="{D42C74FC-220F-FF72-2DED-63F75AD3DDC1}"/>
              </a:ext>
            </a:extLst>
          </p:cNvPr>
          <p:cNvGraphicFramePr>
            <a:graphicFrameLocks noGrp="1" noChangeAspect="1"/>
          </p:cNvGraphicFramePr>
          <p:nvPr>
            <p:ph sz="half" idx="1"/>
          </p:nvPr>
        </p:nvGraphicFramePr>
        <p:xfrm>
          <a:off x="4833938" y="3038475"/>
          <a:ext cx="3744912" cy="2392363"/>
        </p:xfrm>
        <a:graphic>
          <a:graphicData uri="http://schemas.openxmlformats.org/presentationml/2006/ole">
            <mc:AlternateContent xmlns:mc="http://schemas.openxmlformats.org/markup-compatibility/2006">
              <mc:Choice xmlns:v="urn:schemas-microsoft-com:vml" Requires="v">
                <p:oleObj name="Foto do Photo Editor" r:id="rId3" imgW="4311650" imgH="2749550" progId="MSPhotoEd.3">
                  <p:embed/>
                </p:oleObj>
              </mc:Choice>
              <mc:Fallback>
                <p:oleObj name="Foto do Photo Editor" r:id="rId3" imgW="4311650" imgH="2749550" progId="MSPhotoEd.3">
                  <p:embed/>
                  <p:pic>
                    <p:nvPicPr>
                      <p:cNvPr id="0" name="Object 2"/>
                      <p:cNvPicPr>
                        <a:picLocks noGrp="1" noChangeAspect="1" noChangeArrowheads="1"/>
                      </p:cNvPicPr>
                      <p:nvPr/>
                    </p:nvPicPr>
                    <p:blipFill>
                      <a:blip r:embed="rId4">
                        <a:lum bright="-30000" contrast="36000"/>
                        <a:extLst>
                          <a:ext uri="{28A0092B-C50C-407E-A947-70E740481C1C}">
                            <a14:useLocalDpi xmlns:a14="http://schemas.microsoft.com/office/drawing/2010/main" val="0"/>
                          </a:ext>
                        </a:extLst>
                      </a:blip>
                      <a:srcRect/>
                      <a:stretch>
                        <a:fillRect/>
                      </a:stretch>
                    </p:blipFill>
                    <p:spPr bwMode="auto">
                      <a:xfrm>
                        <a:off x="4833938" y="3038475"/>
                        <a:ext cx="3744912" cy="239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0643" name="Object 3">
            <a:extLst>
              <a:ext uri="{FF2B5EF4-FFF2-40B4-BE49-F238E27FC236}">
                <a16:creationId xmlns:a16="http://schemas.microsoft.com/office/drawing/2014/main" id="{FADE3EB6-D886-488D-B060-C19C65566982}"/>
              </a:ext>
            </a:extLst>
          </p:cNvPr>
          <p:cNvGraphicFramePr>
            <a:graphicFrameLocks noGrp="1" noChangeAspect="1"/>
          </p:cNvGraphicFramePr>
          <p:nvPr>
            <p:ph sz="quarter" idx="3"/>
          </p:nvPr>
        </p:nvGraphicFramePr>
        <p:xfrm>
          <a:off x="6877050" y="1268413"/>
          <a:ext cx="1185863" cy="1171575"/>
        </p:xfrm>
        <a:graphic>
          <a:graphicData uri="http://schemas.openxmlformats.org/presentationml/2006/ole">
            <mc:AlternateContent xmlns:mc="http://schemas.openxmlformats.org/markup-compatibility/2006">
              <mc:Choice xmlns:v="urn:schemas-microsoft-com:vml" Requires="v">
                <p:oleObj name="Foto do Photo Editor" r:id="rId5" imgW="4527550" imgH="4476750" progId="MSPhotoEd.3">
                  <p:embed/>
                </p:oleObj>
              </mc:Choice>
              <mc:Fallback>
                <p:oleObj name="Foto do Photo Editor" r:id="rId5" imgW="4527550" imgH="4476750" progId="MSPhotoEd.3">
                  <p:embed/>
                  <p:pic>
                    <p:nvPicPr>
                      <p:cNvPr id="0" name="Object 3"/>
                      <p:cNvPicPr>
                        <a:picLocks noGrp="1" noChangeAspect="1" noChangeArrowheads="1"/>
                      </p:cNvPicPr>
                      <p:nvPr/>
                    </p:nvPicPr>
                    <p:blipFill>
                      <a:blip r:embed="rId6">
                        <a:lum bright="-30000" contrast="30000"/>
                        <a:extLst>
                          <a:ext uri="{28A0092B-C50C-407E-A947-70E740481C1C}">
                            <a14:useLocalDpi xmlns:a14="http://schemas.microsoft.com/office/drawing/2010/main" val="0"/>
                          </a:ext>
                        </a:extLst>
                      </a:blip>
                      <a:srcRect/>
                      <a:stretch>
                        <a:fillRect/>
                      </a:stretch>
                    </p:blipFill>
                    <p:spPr bwMode="auto">
                      <a:xfrm>
                        <a:off x="6877050" y="1268413"/>
                        <a:ext cx="1185863" cy="117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0644" name="Line 4">
            <a:extLst>
              <a:ext uri="{FF2B5EF4-FFF2-40B4-BE49-F238E27FC236}">
                <a16:creationId xmlns:a16="http://schemas.microsoft.com/office/drawing/2014/main" id="{5BABFA8C-802C-582B-A91D-652647A12759}"/>
              </a:ext>
            </a:extLst>
          </p:cNvPr>
          <p:cNvSpPr>
            <a:spLocks noChangeShapeType="1"/>
          </p:cNvSpPr>
          <p:nvPr/>
        </p:nvSpPr>
        <p:spPr bwMode="auto">
          <a:xfrm flipH="1" flipV="1">
            <a:off x="7885113" y="1916113"/>
            <a:ext cx="574675" cy="1368425"/>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BR"/>
          </a:p>
        </p:txBody>
      </p:sp>
      <p:sp>
        <p:nvSpPr>
          <p:cNvPr id="240645" name="Rectangle 5">
            <a:extLst>
              <a:ext uri="{FF2B5EF4-FFF2-40B4-BE49-F238E27FC236}">
                <a16:creationId xmlns:a16="http://schemas.microsoft.com/office/drawing/2014/main" id="{62780F3F-3129-20E9-315C-69F7AD2316D8}"/>
              </a:ext>
            </a:extLst>
          </p:cNvPr>
          <p:cNvSpPr>
            <a:spLocks noChangeArrowheads="1"/>
          </p:cNvSpPr>
          <p:nvPr/>
        </p:nvSpPr>
        <p:spPr bwMode="auto">
          <a:xfrm>
            <a:off x="5219700" y="2420938"/>
            <a:ext cx="2376488"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BR" sz="1400" b="1">
                <a:solidFill>
                  <a:srgbClr val="000000"/>
                </a:solidFill>
                <a:latin typeface="Frutiger 55 Roman" pitchFamily="34" charset="0"/>
              </a:rPr>
              <a:t>Malha de microcaracteres </a:t>
            </a:r>
          </a:p>
          <a:p>
            <a:pPr eaLnBrk="0" hangingPunct="0"/>
            <a:r>
              <a:rPr lang="en-US" altLang="en-BR" sz="1400" b="1">
                <a:solidFill>
                  <a:srgbClr val="000000"/>
                </a:solidFill>
                <a:latin typeface="Frutiger 55 Roman" pitchFamily="34" charset="0"/>
              </a:rPr>
              <a:t>com erro técnico</a:t>
            </a:r>
          </a:p>
        </p:txBody>
      </p:sp>
      <p:graphicFrame>
        <p:nvGraphicFramePr>
          <p:cNvPr id="240646" name="Object 6">
            <a:extLst>
              <a:ext uri="{FF2B5EF4-FFF2-40B4-BE49-F238E27FC236}">
                <a16:creationId xmlns:a16="http://schemas.microsoft.com/office/drawing/2014/main" id="{F51846FF-3101-9B42-56DD-93BB2C6506FD}"/>
              </a:ext>
            </a:extLst>
          </p:cNvPr>
          <p:cNvGraphicFramePr>
            <a:graphicFrameLocks noGrp="1" noChangeAspect="1"/>
          </p:cNvGraphicFramePr>
          <p:nvPr>
            <p:ph sz="quarter" idx="2"/>
          </p:nvPr>
        </p:nvGraphicFramePr>
        <p:xfrm>
          <a:off x="468313" y="1628775"/>
          <a:ext cx="3432175" cy="2189163"/>
        </p:xfrm>
        <a:graphic>
          <a:graphicData uri="http://schemas.openxmlformats.org/presentationml/2006/ole">
            <mc:AlternateContent xmlns:mc="http://schemas.openxmlformats.org/markup-compatibility/2006">
              <mc:Choice xmlns:v="urn:schemas-microsoft-com:vml" Requires="v">
                <p:oleObj name="Foto do Photo Editor" r:id="rId7" imgW="4337050" imgH="2762250" progId="MSPhotoEd.3">
                  <p:embed/>
                </p:oleObj>
              </mc:Choice>
              <mc:Fallback>
                <p:oleObj name="Foto do Photo Editor" r:id="rId7" imgW="4337050" imgH="2762250" progId="MSPhotoEd.3">
                  <p:embed/>
                  <p:pic>
                    <p:nvPicPr>
                      <p:cNvPr id="0" name="Object 6"/>
                      <p:cNvPicPr>
                        <a:picLocks noGrp="1" noChangeAspect="1" noChangeArrowheads="1"/>
                      </p:cNvPicPr>
                      <p:nvPr/>
                    </p:nvPicPr>
                    <p:blipFill>
                      <a:blip r:embed="rId8">
                        <a:lum bright="-24000" contrast="24000"/>
                        <a:extLst>
                          <a:ext uri="{28A0092B-C50C-407E-A947-70E740481C1C}">
                            <a14:useLocalDpi xmlns:a14="http://schemas.microsoft.com/office/drawing/2010/main" val="0"/>
                          </a:ext>
                        </a:extLst>
                      </a:blip>
                      <a:srcRect/>
                      <a:stretch>
                        <a:fillRect/>
                      </a:stretch>
                    </p:blipFill>
                    <p:spPr bwMode="auto">
                      <a:xfrm>
                        <a:off x="468313" y="1628775"/>
                        <a:ext cx="3432175"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0647" name="Rectangle 7">
            <a:extLst>
              <a:ext uri="{FF2B5EF4-FFF2-40B4-BE49-F238E27FC236}">
                <a16:creationId xmlns:a16="http://schemas.microsoft.com/office/drawing/2014/main" id="{1D1ED9AF-8137-D109-189B-8B55EE5650BE}"/>
              </a:ext>
            </a:extLst>
          </p:cNvPr>
          <p:cNvSpPr>
            <a:spLocks noChangeArrowheads="1"/>
          </p:cNvSpPr>
          <p:nvPr/>
        </p:nvSpPr>
        <p:spPr bwMode="auto">
          <a:xfrm>
            <a:off x="611188" y="260350"/>
            <a:ext cx="7632700" cy="792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80165" tIns="40083" rIns="80165" bIns="40083"/>
          <a:lstStyle>
            <a:lvl1pPr algn="ctr" defTabSz="1041400">
              <a:defRPr sz="4400">
                <a:solidFill>
                  <a:schemeClr val="tx2"/>
                </a:solidFill>
                <a:effectLst>
                  <a:outerShdw blurRad="38100" dist="38100" dir="2700000" algn="tl">
                    <a:srgbClr val="000000"/>
                  </a:outerShdw>
                </a:effectLst>
                <a:latin typeface="Arial" panose="020B0604020202020204" pitchFamily="34" charset="0"/>
              </a:defRPr>
            </a:lvl1pPr>
            <a:lvl2pPr algn="ctr" defTabSz="1041400">
              <a:defRPr sz="4400">
                <a:solidFill>
                  <a:schemeClr val="tx2"/>
                </a:solidFill>
                <a:effectLst>
                  <a:outerShdw blurRad="38100" dist="38100" dir="2700000" algn="tl">
                    <a:srgbClr val="000000"/>
                  </a:outerShdw>
                </a:effectLst>
                <a:latin typeface="Arial" panose="020B0604020202020204" pitchFamily="34" charset="0"/>
              </a:defRPr>
            </a:lvl2pPr>
            <a:lvl3pPr algn="ctr" defTabSz="1041400">
              <a:defRPr sz="4400">
                <a:solidFill>
                  <a:schemeClr val="tx2"/>
                </a:solidFill>
                <a:effectLst>
                  <a:outerShdw blurRad="38100" dist="38100" dir="2700000" algn="tl">
                    <a:srgbClr val="000000"/>
                  </a:outerShdw>
                </a:effectLst>
                <a:latin typeface="Arial" panose="020B0604020202020204" pitchFamily="34" charset="0"/>
              </a:defRPr>
            </a:lvl3pPr>
            <a:lvl4pPr algn="ctr" defTabSz="1041400">
              <a:defRPr sz="4400">
                <a:solidFill>
                  <a:schemeClr val="tx2"/>
                </a:solidFill>
                <a:effectLst>
                  <a:outerShdw blurRad="38100" dist="38100" dir="2700000" algn="tl">
                    <a:srgbClr val="000000"/>
                  </a:outerShdw>
                </a:effectLst>
                <a:latin typeface="Arial" panose="020B0604020202020204" pitchFamily="34" charset="0"/>
              </a:defRPr>
            </a:lvl4pPr>
            <a:lvl5pPr algn="ctr" defTabSz="1041400">
              <a:defRPr sz="4400">
                <a:solidFill>
                  <a:schemeClr val="tx2"/>
                </a:solidFill>
                <a:effectLst>
                  <a:outerShdw blurRad="38100" dist="38100" dir="2700000" algn="tl">
                    <a:srgbClr val="000000"/>
                  </a:outerShdw>
                </a:effectLst>
                <a:latin typeface="Arial" panose="020B0604020202020204" pitchFamily="34" charset="0"/>
              </a:defRPr>
            </a:lvl5pPr>
            <a:lvl6pPr marL="4572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a:lstStyle>
          <a:p>
            <a:r>
              <a:rPr lang="en-US" altLang="en-BR" sz="4000">
                <a:solidFill>
                  <a:schemeClr val="tx1"/>
                </a:solidFill>
                <a:latin typeface="Frutiger 55 Roman" pitchFamily="34" charset="0"/>
              </a:rPr>
              <a:t>Elementos Gráficos - Frente</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a:extLst>
              <a:ext uri="{FF2B5EF4-FFF2-40B4-BE49-F238E27FC236}">
                <a16:creationId xmlns:a16="http://schemas.microsoft.com/office/drawing/2014/main" id="{2CD20C1A-A3AC-D88C-30E1-6527612D34A2}"/>
              </a:ext>
            </a:extLst>
          </p:cNvPr>
          <p:cNvSpPr>
            <a:spLocks noChangeArrowheads="1"/>
          </p:cNvSpPr>
          <p:nvPr/>
        </p:nvSpPr>
        <p:spPr bwMode="auto">
          <a:xfrm>
            <a:off x="5454650" y="5326063"/>
            <a:ext cx="1938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BR" sz="2800">
                <a:latin typeface="Frutiger 55 Roman" pitchFamily="34" charset="0"/>
              </a:rPr>
              <a:t> </a:t>
            </a:r>
            <a:r>
              <a:rPr lang="en-US" altLang="en-BR" sz="1400" b="1">
                <a:solidFill>
                  <a:srgbClr val="000000"/>
                </a:solidFill>
                <a:latin typeface="Frutiger 55 Roman" pitchFamily="34" charset="0"/>
              </a:rPr>
              <a:t>Faixa Anti- Scanner</a:t>
            </a:r>
            <a:r>
              <a:rPr lang="en-US" altLang="en-BR" sz="1400">
                <a:latin typeface="Frutiger 55 Roman" pitchFamily="34" charset="0"/>
              </a:rPr>
              <a:t> </a:t>
            </a:r>
          </a:p>
        </p:txBody>
      </p:sp>
      <p:graphicFrame>
        <p:nvGraphicFramePr>
          <p:cNvPr id="242691" name="Object 3">
            <a:extLst>
              <a:ext uri="{FF2B5EF4-FFF2-40B4-BE49-F238E27FC236}">
                <a16:creationId xmlns:a16="http://schemas.microsoft.com/office/drawing/2014/main" id="{FB394A50-2806-C276-136D-CDD4EFC0D175}"/>
              </a:ext>
            </a:extLst>
          </p:cNvPr>
          <p:cNvGraphicFramePr>
            <a:graphicFrameLocks noGrp="1" noChangeAspect="1"/>
          </p:cNvGraphicFramePr>
          <p:nvPr>
            <p:ph sz="half" idx="1"/>
          </p:nvPr>
        </p:nvGraphicFramePr>
        <p:xfrm>
          <a:off x="4716463" y="2459038"/>
          <a:ext cx="4038600" cy="2559050"/>
        </p:xfrm>
        <a:graphic>
          <a:graphicData uri="http://schemas.openxmlformats.org/presentationml/2006/ole">
            <mc:AlternateContent xmlns:mc="http://schemas.openxmlformats.org/markup-compatibility/2006">
              <mc:Choice xmlns:v="urn:schemas-microsoft-com:vml" Requires="v">
                <p:oleObj name="Foto do Photo Editor" r:id="rId3" imgW="4298950" imgH="2724150" progId="MSPhotoEd.3">
                  <p:embed/>
                </p:oleObj>
              </mc:Choice>
              <mc:Fallback>
                <p:oleObj name="Foto do Photo Editor" r:id="rId3" imgW="4298950" imgH="2724150" progId="MSPhotoEd.3">
                  <p:embed/>
                  <p:pic>
                    <p:nvPicPr>
                      <p:cNvPr id="0" name="Object 3"/>
                      <p:cNvPicPr>
                        <a:picLocks noGrp="1" noChangeAspect="1" noChangeArrowheads="1"/>
                      </p:cNvPicPr>
                      <p:nvPr/>
                    </p:nvPicPr>
                    <p:blipFill>
                      <a:blip r:embed="rId4">
                        <a:lum bright="-24000" contrast="18000"/>
                        <a:extLst>
                          <a:ext uri="{28A0092B-C50C-407E-A947-70E740481C1C}">
                            <a14:useLocalDpi xmlns:a14="http://schemas.microsoft.com/office/drawing/2010/main" val="0"/>
                          </a:ext>
                        </a:extLst>
                      </a:blip>
                      <a:srcRect/>
                      <a:stretch>
                        <a:fillRect/>
                      </a:stretch>
                    </p:blipFill>
                    <p:spPr bwMode="auto">
                      <a:xfrm>
                        <a:off x="4716463" y="2459038"/>
                        <a:ext cx="4038600" cy="255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2692" name="Line 4">
            <a:extLst>
              <a:ext uri="{FF2B5EF4-FFF2-40B4-BE49-F238E27FC236}">
                <a16:creationId xmlns:a16="http://schemas.microsoft.com/office/drawing/2014/main" id="{D6D2AD00-0F3F-258A-A4E3-1FEC791B4FE8}"/>
              </a:ext>
            </a:extLst>
          </p:cNvPr>
          <p:cNvSpPr>
            <a:spLocks noChangeShapeType="1"/>
          </p:cNvSpPr>
          <p:nvPr/>
        </p:nvSpPr>
        <p:spPr bwMode="auto">
          <a:xfrm flipV="1">
            <a:off x="6126163" y="3967163"/>
            <a:ext cx="2016125" cy="15113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BR"/>
          </a:p>
        </p:txBody>
      </p:sp>
      <p:graphicFrame>
        <p:nvGraphicFramePr>
          <p:cNvPr id="242693" name="Object 5">
            <a:extLst>
              <a:ext uri="{FF2B5EF4-FFF2-40B4-BE49-F238E27FC236}">
                <a16:creationId xmlns:a16="http://schemas.microsoft.com/office/drawing/2014/main" id="{7FC7552F-777F-D9E5-1C45-51BAAC6A0792}"/>
              </a:ext>
            </a:extLst>
          </p:cNvPr>
          <p:cNvGraphicFramePr>
            <a:graphicFrameLocks noGrp="1" noChangeAspect="1"/>
          </p:cNvGraphicFramePr>
          <p:nvPr>
            <p:ph sz="half" idx="2"/>
          </p:nvPr>
        </p:nvGraphicFramePr>
        <p:xfrm>
          <a:off x="468313" y="1628775"/>
          <a:ext cx="3671887" cy="2343150"/>
        </p:xfrm>
        <a:graphic>
          <a:graphicData uri="http://schemas.openxmlformats.org/presentationml/2006/ole">
            <mc:AlternateContent xmlns:mc="http://schemas.openxmlformats.org/markup-compatibility/2006">
              <mc:Choice xmlns:v="urn:schemas-microsoft-com:vml" Requires="v">
                <p:oleObj name="Foto do Photo Editor" r:id="rId5" imgW="4337050" imgH="2762250" progId="MSPhotoEd.3">
                  <p:embed/>
                </p:oleObj>
              </mc:Choice>
              <mc:Fallback>
                <p:oleObj name="Foto do Photo Editor" r:id="rId5" imgW="4337050" imgH="2762250" progId="MSPhotoEd.3">
                  <p:embed/>
                  <p:pic>
                    <p:nvPicPr>
                      <p:cNvPr id="0" name="Object 5"/>
                      <p:cNvPicPr>
                        <a:picLocks noGrp="1" noChangeAspect="1" noChangeArrowheads="1"/>
                      </p:cNvPicPr>
                      <p:nvPr/>
                    </p:nvPicPr>
                    <p:blipFill>
                      <a:blip r:embed="rId6">
                        <a:lum bright="-30000" contrast="24000"/>
                        <a:extLst>
                          <a:ext uri="{28A0092B-C50C-407E-A947-70E740481C1C}">
                            <a14:useLocalDpi xmlns:a14="http://schemas.microsoft.com/office/drawing/2010/main" val="0"/>
                          </a:ext>
                        </a:extLst>
                      </a:blip>
                      <a:srcRect/>
                      <a:stretch>
                        <a:fillRect/>
                      </a:stretch>
                    </p:blipFill>
                    <p:spPr bwMode="auto">
                      <a:xfrm>
                        <a:off x="468313" y="1628775"/>
                        <a:ext cx="3671887"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2694" name="Rectangle 6">
            <a:extLst>
              <a:ext uri="{FF2B5EF4-FFF2-40B4-BE49-F238E27FC236}">
                <a16:creationId xmlns:a16="http://schemas.microsoft.com/office/drawing/2014/main" id="{F43D13A5-F762-0904-A58A-6201F4C6D6A4}"/>
              </a:ext>
            </a:extLst>
          </p:cNvPr>
          <p:cNvSpPr>
            <a:spLocks noChangeArrowheads="1"/>
          </p:cNvSpPr>
          <p:nvPr/>
        </p:nvSpPr>
        <p:spPr bwMode="auto">
          <a:xfrm>
            <a:off x="611188" y="260350"/>
            <a:ext cx="7632700" cy="792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80165" tIns="40083" rIns="80165" bIns="40083"/>
          <a:lstStyle>
            <a:lvl1pPr algn="ctr" defTabSz="1041400">
              <a:defRPr sz="4400">
                <a:solidFill>
                  <a:schemeClr val="tx2"/>
                </a:solidFill>
                <a:effectLst>
                  <a:outerShdw blurRad="38100" dist="38100" dir="2700000" algn="tl">
                    <a:srgbClr val="000000"/>
                  </a:outerShdw>
                </a:effectLst>
                <a:latin typeface="Arial" panose="020B0604020202020204" pitchFamily="34" charset="0"/>
              </a:defRPr>
            </a:lvl1pPr>
            <a:lvl2pPr algn="ctr" defTabSz="1041400">
              <a:defRPr sz="4400">
                <a:solidFill>
                  <a:schemeClr val="tx2"/>
                </a:solidFill>
                <a:effectLst>
                  <a:outerShdw blurRad="38100" dist="38100" dir="2700000" algn="tl">
                    <a:srgbClr val="000000"/>
                  </a:outerShdw>
                </a:effectLst>
                <a:latin typeface="Arial" panose="020B0604020202020204" pitchFamily="34" charset="0"/>
              </a:defRPr>
            </a:lvl2pPr>
            <a:lvl3pPr algn="ctr" defTabSz="1041400">
              <a:defRPr sz="4400">
                <a:solidFill>
                  <a:schemeClr val="tx2"/>
                </a:solidFill>
                <a:effectLst>
                  <a:outerShdw blurRad="38100" dist="38100" dir="2700000" algn="tl">
                    <a:srgbClr val="000000"/>
                  </a:outerShdw>
                </a:effectLst>
                <a:latin typeface="Arial" panose="020B0604020202020204" pitchFamily="34" charset="0"/>
              </a:defRPr>
            </a:lvl3pPr>
            <a:lvl4pPr algn="ctr" defTabSz="1041400">
              <a:defRPr sz="4400">
                <a:solidFill>
                  <a:schemeClr val="tx2"/>
                </a:solidFill>
                <a:effectLst>
                  <a:outerShdw blurRad="38100" dist="38100" dir="2700000" algn="tl">
                    <a:srgbClr val="000000"/>
                  </a:outerShdw>
                </a:effectLst>
                <a:latin typeface="Arial" panose="020B0604020202020204" pitchFamily="34" charset="0"/>
              </a:defRPr>
            </a:lvl4pPr>
            <a:lvl5pPr algn="ctr" defTabSz="1041400">
              <a:defRPr sz="4400">
                <a:solidFill>
                  <a:schemeClr val="tx2"/>
                </a:solidFill>
                <a:effectLst>
                  <a:outerShdw blurRad="38100" dist="38100" dir="2700000" algn="tl">
                    <a:srgbClr val="000000"/>
                  </a:outerShdw>
                </a:effectLst>
                <a:latin typeface="Arial" panose="020B0604020202020204" pitchFamily="34" charset="0"/>
              </a:defRPr>
            </a:lvl5pPr>
            <a:lvl6pPr marL="4572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a:lstStyle>
          <a:p>
            <a:r>
              <a:rPr lang="en-US" altLang="en-BR" sz="4000">
                <a:solidFill>
                  <a:schemeClr val="tx1"/>
                </a:solidFill>
                <a:latin typeface="Frutiger 55 Roman" pitchFamily="34" charset="0"/>
              </a:rPr>
              <a:t>Elementos Gráficos - Frente</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4738" name="Object 2">
            <a:extLst>
              <a:ext uri="{FF2B5EF4-FFF2-40B4-BE49-F238E27FC236}">
                <a16:creationId xmlns:a16="http://schemas.microsoft.com/office/drawing/2014/main" id="{4CAF7ED4-287F-DA84-632C-BC9C4582F4FE}"/>
              </a:ext>
            </a:extLst>
          </p:cNvPr>
          <p:cNvGraphicFramePr>
            <a:graphicFrameLocks noGrp="1" noChangeAspect="1"/>
          </p:cNvGraphicFramePr>
          <p:nvPr>
            <p:ph sz="half" idx="1"/>
          </p:nvPr>
        </p:nvGraphicFramePr>
        <p:xfrm>
          <a:off x="539750" y="1557338"/>
          <a:ext cx="3455988" cy="2201862"/>
        </p:xfrm>
        <a:graphic>
          <a:graphicData uri="http://schemas.openxmlformats.org/presentationml/2006/ole">
            <mc:AlternateContent xmlns:mc="http://schemas.openxmlformats.org/markup-compatibility/2006">
              <mc:Choice xmlns:v="urn:schemas-microsoft-com:vml" Requires="v">
                <p:oleObj name="Foto do Photo Editor" r:id="rId3" imgW="4337050" imgH="2762250" progId="MSPhotoEd.3">
                  <p:embed/>
                </p:oleObj>
              </mc:Choice>
              <mc:Fallback>
                <p:oleObj name="Foto do Photo Editor" r:id="rId3" imgW="4337050" imgH="2762250" progId="MSPhotoEd.3">
                  <p:embed/>
                  <p:pic>
                    <p:nvPicPr>
                      <p:cNvPr id="0" name="Object 2"/>
                      <p:cNvPicPr>
                        <a:picLocks noGrp="1" noChangeAspect="1" noChangeArrowheads="1"/>
                      </p:cNvPicPr>
                      <p:nvPr/>
                    </p:nvPicPr>
                    <p:blipFill>
                      <a:blip r:embed="rId4">
                        <a:lum bright="-24000" contrast="30000"/>
                        <a:extLst>
                          <a:ext uri="{28A0092B-C50C-407E-A947-70E740481C1C}">
                            <a14:useLocalDpi xmlns:a14="http://schemas.microsoft.com/office/drawing/2010/main" val="0"/>
                          </a:ext>
                        </a:extLst>
                      </a:blip>
                      <a:srcRect/>
                      <a:stretch>
                        <a:fillRect/>
                      </a:stretch>
                    </p:blipFill>
                    <p:spPr bwMode="auto">
                      <a:xfrm>
                        <a:off x="539750" y="1557338"/>
                        <a:ext cx="3455988" cy="220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4739" name="Text Box 3">
            <a:extLst>
              <a:ext uri="{FF2B5EF4-FFF2-40B4-BE49-F238E27FC236}">
                <a16:creationId xmlns:a16="http://schemas.microsoft.com/office/drawing/2014/main" id="{F1EE355D-7B02-644D-E22C-BA6F1495FF69}"/>
              </a:ext>
            </a:extLst>
          </p:cNvPr>
          <p:cNvSpPr txBox="1">
            <a:spLocks noChangeArrowheads="1"/>
          </p:cNvSpPr>
          <p:nvPr/>
        </p:nvSpPr>
        <p:spPr bwMode="auto">
          <a:xfrm>
            <a:off x="5003800" y="5008563"/>
            <a:ext cx="2438400"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801688">
              <a:defRPr>
                <a:solidFill>
                  <a:schemeClr val="tx1"/>
                </a:solidFill>
                <a:latin typeface="Arial" panose="020B0604020202020204" pitchFamily="34" charset="0"/>
              </a:defRPr>
            </a:lvl1pPr>
            <a:lvl2pPr marL="400050" defTabSz="801688">
              <a:defRPr>
                <a:solidFill>
                  <a:schemeClr val="tx1"/>
                </a:solidFill>
                <a:latin typeface="Arial" panose="020B0604020202020204" pitchFamily="34" charset="0"/>
              </a:defRPr>
            </a:lvl2pPr>
            <a:lvl3pPr marL="801688" defTabSz="801688">
              <a:defRPr>
                <a:solidFill>
                  <a:schemeClr val="tx1"/>
                </a:solidFill>
                <a:latin typeface="Arial" panose="020B0604020202020204" pitchFamily="34" charset="0"/>
              </a:defRPr>
            </a:lvl3pPr>
            <a:lvl4pPr marL="1201738" defTabSz="801688">
              <a:defRPr>
                <a:solidFill>
                  <a:schemeClr val="tx1"/>
                </a:solidFill>
                <a:latin typeface="Arial" panose="020B0604020202020204" pitchFamily="34" charset="0"/>
              </a:defRPr>
            </a:lvl4pPr>
            <a:lvl5pPr marL="1603375" defTabSz="801688">
              <a:defRPr>
                <a:solidFill>
                  <a:schemeClr val="tx1"/>
                </a:solidFill>
                <a:latin typeface="Arial" panose="020B0604020202020204" pitchFamily="34" charset="0"/>
              </a:defRPr>
            </a:lvl5pPr>
            <a:lvl6pPr marL="2060575" defTabSz="801688" fontAlgn="base">
              <a:spcBef>
                <a:spcPct val="0"/>
              </a:spcBef>
              <a:spcAft>
                <a:spcPct val="0"/>
              </a:spcAft>
              <a:defRPr>
                <a:solidFill>
                  <a:schemeClr val="tx1"/>
                </a:solidFill>
                <a:latin typeface="Arial" panose="020B0604020202020204" pitchFamily="34" charset="0"/>
              </a:defRPr>
            </a:lvl6pPr>
            <a:lvl7pPr marL="2517775" defTabSz="801688" fontAlgn="base">
              <a:spcBef>
                <a:spcPct val="0"/>
              </a:spcBef>
              <a:spcAft>
                <a:spcPct val="0"/>
              </a:spcAft>
              <a:defRPr>
                <a:solidFill>
                  <a:schemeClr val="tx1"/>
                </a:solidFill>
                <a:latin typeface="Arial" panose="020B0604020202020204" pitchFamily="34" charset="0"/>
              </a:defRPr>
            </a:lvl7pPr>
            <a:lvl8pPr marL="2974975" defTabSz="801688" fontAlgn="base">
              <a:spcBef>
                <a:spcPct val="0"/>
              </a:spcBef>
              <a:spcAft>
                <a:spcPct val="0"/>
              </a:spcAft>
              <a:defRPr>
                <a:solidFill>
                  <a:schemeClr val="tx1"/>
                </a:solidFill>
                <a:latin typeface="Arial" panose="020B0604020202020204" pitchFamily="34" charset="0"/>
              </a:defRPr>
            </a:lvl8pPr>
            <a:lvl9pPr marL="3432175" defTabSz="801688"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400" b="1">
                <a:solidFill>
                  <a:srgbClr val="000000"/>
                </a:solidFill>
                <a:latin typeface="Frutiger 55 Roman" pitchFamily="34" charset="0"/>
              </a:rPr>
              <a:t>Imagens secretas.                          Detectável somente com uso                de luz ultravioleta.</a:t>
            </a:r>
            <a:r>
              <a:rPr lang="en-US" altLang="en-BR" sz="1400">
                <a:solidFill>
                  <a:srgbClr val="000000"/>
                </a:solidFill>
                <a:latin typeface="Frutiger 55 Roman" pitchFamily="34" charset="0"/>
              </a:rPr>
              <a:t> </a:t>
            </a:r>
          </a:p>
        </p:txBody>
      </p:sp>
      <p:graphicFrame>
        <p:nvGraphicFramePr>
          <p:cNvPr id="244740" name="Object 4">
            <a:extLst>
              <a:ext uri="{FF2B5EF4-FFF2-40B4-BE49-F238E27FC236}">
                <a16:creationId xmlns:a16="http://schemas.microsoft.com/office/drawing/2014/main" id="{4BE6CB31-3C60-A8A9-2D5D-475932B7F100}"/>
              </a:ext>
            </a:extLst>
          </p:cNvPr>
          <p:cNvGraphicFramePr>
            <a:graphicFrameLocks noGrp="1" noChangeAspect="1"/>
          </p:cNvGraphicFramePr>
          <p:nvPr>
            <p:ph sz="half" idx="2"/>
          </p:nvPr>
        </p:nvGraphicFramePr>
        <p:xfrm>
          <a:off x="4643438" y="2206625"/>
          <a:ext cx="4038600" cy="2578100"/>
        </p:xfrm>
        <a:graphic>
          <a:graphicData uri="http://schemas.openxmlformats.org/presentationml/2006/ole">
            <mc:AlternateContent xmlns:mc="http://schemas.openxmlformats.org/markup-compatibility/2006">
              <mc:Choice xmlns:v="urn:schemas-microsoft-com:vml" Requires="v">
                <p:oleObj name="Foto do Photo Editor" r:id="rId5" imgW="4337050" imgH="2762250" progId="MSPhotoEd.3">
                  <p:embed/>
                </p:oleObj>
              </mc:Choice>
              <mc:Fallback>
                <p:oleObj name="Foto do Photo Editor" r:id="rId5" imgW="4337050" imgH="2762250" progId="MSPhotoEd.3">
                  <p:embed/>
                  <p:pic>
                    <p:nvPicPr>
                      <p:cNvPr id="0" name="Object 4"/>
                      <p:cNvPicPr>
                        <a:picLocks noGrp="1" noChangeAspect="1" noChangeArrowheads="1"/>
                      </p:cNvPicPr>
                      <p:nvPr/>
                    </p:nvPicPr>
                    <p:blipFill>
                      <a:blip r:embed="rId6">
                        <a:lum bright="-12000" contrast="12000"/>
                        <a:extLst>
                          <a:ext uri="{28A0092B-C50C-407E-A947-70E740481C1C}">
                            <a14:useLocalDpi xmlns:a14="http://schemas.microsoft.com/office/drawing/2010/main" val="0"/>
                          </a:ext>
                        </a:extLst>
                      </a:blip>
                      <a:srcRect/>
                      <a:stretch>
                        <a:fillRect/>
                      </a:stretch>
                    </p:blipFill>
                    <p:spPr bwMode="auto">
                      <a:xfrm>
                        <a:off x="4643438" y="2206625"/>
                        <a:ext cx="4038600" cy="257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4741" name="Line 5">
            <a:extLst>
              <a:ext uri="{FF2B5EF4-FFF2-40B4-BE49-F238E27FC236}">
                <a16:creationId xmlns:a16="http://schemas.microsoft.com/office/drawing/2014/main" id="{9DBFA717-CB48-59A6-D70F-7233F56565E1}"/>
              </a:ext>
            </a:extLst>
          </p:cNvPr>
          <p:cNvSpPr>
            <a:spLocks noChangeShapeType="1"/>
          </p:cNvSpPr>
          <p:nvPr/>
        </p:nvSpPr>
        <p:spPr bwMode="auto">
          <a:xfrm flipV="1">
            <a:off x="6443663" y="4005263"/>
            <a:ext cx="1800225" cy="10795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BR"/>
          </a:p>
        </p:txBody>
      </p:sp>
      <p:sp>
        <p:nvSpPr>
          <p:cNvPr id="244742" name="Rectangle 6">
            <a:extLst>
              <a:ext uri="{FF2B5EF4-FFF2-40B4-BE49-F238E27FC236}">
                <a16:creationId xmlns:a16="http://schemas.microsoft.com/office/drawing/2014/main" id="{B2DE8717-86CF-013B-0E7A-F197EC2B9E71}"/>
              </a:ext>
            </a:extLst>
          </p:cNvPr>
          <p:cNvSpPr>
            <a:spLocks noChangeArrowheads="1"/>
          </p:cNvSpPr>
          <p:nvPr/>
        </p:nvSpPr>
        <p:spPr bwMode="auto">
          <a:xfrm>
            <a:off x="611188" y="260350"/>
            <a:ext cx="7632700" cy="792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80165" tIns="40083" rIns="80165" bIns="40083"/>
          <a:lstStyle>
            <a:lvl1pPr algn="ctr" defTabSz="1041400">
              <a:defRPr sz="4400">
                <a:solidFill>
                  <a:schemeClr val="tx2"/>
                </a:solidFill>
                <a:effectLst>
                  <a:outerShdw blurRad="38100" dist="38100" dir="2700000" algn="tl">
                    <a:srgbClr val="000000"/>
                  </a:outerShdw>
                </a:effectLst>
                <a:latin typeface="Arial" panose="020B0604020202020204" pitchFamily="34" charset="0"/>
              </a:defRPr>
            </a:lvl1pPr>
            <a:lvl2pPr algn="ctr" defTabSz="1041400">
              <a:defRPr sz="4400">
                <a:solidFill>
                  <a:schemeClr val="tx2"/>
                </a:solidFill>
                <a:effectLst>
                  <a:outerShdw blurRad="38100" dist="38100" dir="2700000" algn="tl">
                    <a:srgbClr val="000000"/>
                  </a:outerShdw>
                </a:effectLst>
                <a:latin typeface="Arial" panose="020B0604020202020204" pitchFamily="34" charset="0"/>
              </a:defRPr>
            </a:lvl2pPr>
            <a:lvl3pPr algn="ctr" defTabSz="1041400">
              <a:defRPr sz="4400">
                <a:solidFill>
                  <a:schemeClr val="tx2"/>
                </a:solidFill>
                <a:effectLst>
                  <a:outerShdw blurRad="38100" dist="38100" dir="2700000" algn="tl">
                    <a:srgbClr val="000000"/>
                  </a:outerShdw>
                </a:effectLst>
                <a:latin typeface="Arial" panose="020B0604020202020204" pitchFamily="34" charset="0"/>
              </a:defRPr>
            </a:lvl3pPr>
            <a:lvl4pPr algn="ctr" defTabSz="1041400">
              <a:defRPr sz="4400">
                <a:solidFill>
                  <a:schemeClr val="tx2"/>
                </a:solidFill>
                <a:effectLst>
                  <a:outerShdw blurRad="38100" dist="38100" dir="2700000" algn="tl">
                    <a:srgbClr val="000000"/>
                  </a:outerShdw>
                </a:effectLst>
                <a:latin typeface="Arial" panose="020B0604020202020204" pitchFamily="34" charset="0"/>
              </a:defRPr>
            </a:lvl4pPr>
            <a:lvl5pPr algn="ctr" defTabSz="1041400">
              <a:defRPr sz="4400">
                <a:solidFill>
                  <a:schemeClr val="tx2"/>
                </a:solidFill>
                <a:effectLst>
                  <a:outerShdw blurRad="38100" dist="38100" dir="2700000" algn="tl">
                    <a:srgbClr val="000000"/>
                  </a:outerShdw>
                </a:effectLst>
                <a:latin typeface="Arial" panose="020B0604020202020204" pitchFamily="34" charset="0"/>
              </a:defRPr>
            </a:lvl5pPr>
            <a:lvl6pPr marL="4572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defTabSz="104140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a:lstStyle>
          <a:p>
            <a:r>
              <a:rPr lang="en-US" altLang="en-BR" sz="4000">
                <a:solidFill>
                  <a:schemeClr val="tx1"/>
                </a:solidFill>
                <a:latin typeface="Frutiger 55 Roman" pitchFamily="34" charset="0"/>
              </a:rPr>
              <a:t>Elementos Gráficos - Frente</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2">
            <a:extLst>
              <a:ext uri="{FF2B5EF4-FFF2-40B4-BE49-F238E27FC236}">
                <a16:creationId xmlns:a16="http://schemas.microsoft.com/office/drawing/2014/main" id="{FA667AE5-4375-B5A7-70F2-0D46C247729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52600" y="1725613"/>
            <a:ext cx="5645150" cy="340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787" name="Rectangle 3">
            <a:extLst>
              <a:ext uri="{FF2B5EF4-FFF2-40B4-BE49-F238E27FC236}">
                <a16:creationId xmlns:a16="http://schemas.microsoft.com/office/drawing/2014/main" id="{A51F3E61-28B2-D93E-1DDE-2876FC4B0BD9}"/>
              </a:ext>
            </a:extLst>
          </p:cNvPr>
          <p:cNvSpPr>
            <a:spLocks noChangeArrowheads="1"/>
          </p:cNvSpPr>
          <p:nvPr/>
        </p:nvSpPr>
        <p:spPr bwMode="auto">
          <a:xfrm>
            <a:off x="1600200" y="1600200"/>
            <a:ext cx="5791200" cy="358140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pic>
        <p:nvPicPr>
          <p:cNvPr id="246788" name="gdcolor12.avi">
            <a:hlinkClick r:id="" action="ppaction://media"/>
            <a:extLst>
              <a:ext uri="{FF2B5EF4-FFF2-40B4-BE49-F238E27FC236}">
                <a16:creationId xmlns:a16="http://schemas.microsoft.com/office/drawing/2014/main" id="{56FD0DF8-9429-8716-AFE9-655C3D31C564}"/>
              </a:ext>
            </a:extLst>
          </p:cNvPr>
          <p:cNvPicPr>
            <a:picLocks noRot="1" noChangeAspect="1" noChangeArrowheads="1"/>
          </p:cNvPicPr>
          <p:nvPr>
            <a:videoFile r:link="rId2"/>
            <p:extLst>
              <p:ext uri="{DAA4B4D4-6D71-4841-9C94-3DE7FCFB9230}">
                <p14:media xmlns:p14="http://schemas.microsoft.com/office/powerpoint/2010/main" r:link="rId1"/>
              </p:ext>
            </p:extLst>
          </p:nvPr>
        </p:nvPicPr>
        <p:blipFill>
          <a:blip r:embed="rId6">
            <a:extLst>
              <a:ext uri="{28A0092B-C50C-407E-A947-70E740481C1C}">
                <a14:useLocalDpi xmlns:a14="http://schemas.microsoft.com/office/drawing/2010/main" val="0"/>
              </a:ext>
            </a:extLst>
          </a:blip>
          <a:srcRect/>
          <a:stretch>
            <a:fillRect/>
          </a:stretch>
        </p:blipFill>
        <p:spPr bwMode="auto">
          <a:xfrm>
            <a:off x="1524000" y="1198563"/>
            <a:ext cx="6096000" cy="4572000"/>
          </a:xfrm>
          <a:prstGeom prst="rect">
            <a:avLst/>
          </a:prstGeom>
          <a:noFill/>
          <a:extLst>
            <a:ext uri="{909E8E84-426E-40DD-AFC4-6F175D3DCCD1}">
              <a14:hiddenFill xmlns:a14="http://schemas.microsoft.com/office/drawing/2010/main">
                <a:solidFill>
                  <a:srgbClr val="FFFFFF"/>
                </a:solidFill>
              </a14:hiddenFill>
            </a:ext>
          </a:extLst>
        </p:spPr>
      </p:pic>
      <p:grpSp>
        <p:nvGrpSpPr>
          <p:cNvPr id="246789" name="Group 5">
            <a:extLst>
              <a:ext uri="{FF2B5EF4-FFF2-40B4-BE49-F238E27FC236}">
                <a16:creationId xmlns:a16="http://schemas.microsoft.com/office/drawing/2014/main" id="{C360BED9-D73D-10D4-CB1C-C1DED3E99A17}"/>
              </a:ext>
            </a:extLst>
          </p:cNvPr>
          <p:cNvGrpSpPr>
            <a:grpSpLocks/>
          </p:cNvGrpSpPr>
          <p:nvPr/>
        </p:nvGrpSpPr>
        <p:grpSpPr bwMode="auto">
          <a:xfrm>
            <a:off x="3836988" y="2636838"/>
            <a:ext cx="5307012" cy="3905250"/>
            <a:chOff x="2724" y="1296"/>
            <a:chExt cx="3343" cy="2460"/>
          </a:xfrm>
        </p:grpSpPr>
        <p:sp>
          <p:nvSpPr>
            <p:cNvPr id="246790" name="Text Box 6">
              <a:extLst>
                <a:ext uri="{FF2B5EF4-FFF2-40B4-BE49-F238E27FC236}">
                  <a16:creationId xmlns:a16="http://schemas.microsoft.com/office/drawing/2014/main" id="{3620DD2A-9C49-45FD-6250-73C96C14A3C0}"/>
                </a:ext>
              </a:extLst>
            </p:cNvPr>
            <p:cNvSpPr txBox="1">
              <a:spLocks noChangeArrowheads="1"/>
            </p:cNvSpPr>
            <p:nvPr/>
          </p:nvSpPr>
          <p:spPr bwMode="auto">
            <a:xfrm>
              <a:off x="2724" y="3314"/>
              <a:ext cx="3343"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pt-BR" altLang="en-BR" sz="2000" b="1"/>
                <a:t>OVI </a:t>
              </a:r>
            </a:p>
            <a:p>
              <a:pPr eaLnBrk="0" hangingPunct="0">
                <a:buClr>
                  <a:schemeClr val="tx1"/>
                </a:buClr>
                <a:buFont typeface="Wingdings" pitchFamily="2" charset="2"/>
                <a:buNone/>
              </a:pPr>
              <a:r>
                <a:rPr lang="pt-BR" altLang="en-BR" sz="2000" b="1"/>
                <a:t>Cores mudam com a variação de ângulos</a:t>
              </a:r>
              <a:r>
                <a:rPr lang="pt-BR" altLang="en-BR" sz="1600"/>
                <a:t>  </a:t>
              </a:r>
            </a:p>
          </p:txBody>
        </p:sp>
        <p:sp>
          <p:nvSpPr>
            <p:cNvPr id="246791" name="Line 7">
              <a:extLst>
                <a:ext uri="{FF2B5EF4-FFF2-40B4-BE49-F238E27FC236}">
                  <a16:creationId xmlns:a16="http://schemas.microsoft.com/office/drawing/2014/main" id="{B6CA890C-06FE-02F7-F9B4-2344F0F09ADC}"/>
                </a:ext>
              </a:extLst>
            </p:cNvPr>
            <p:cNvSpPr>
              <a:spLocks noChangeShapeType="1"/>
            </p:cNvSpPr>
            <p:nvPr/>
          </p:nvSpPr>
          <p:spPr bwMode="auto">
            <a:xfrm flipV="1">
              <a:off x="4932" y="1296"/>
              <a:ext cx="0" cy="192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46792" name="Line 8">
              <a:extLst>
                <a:ext uri="{FF2B5EF4-FFF2-40B4-BE49-F238E27FC236}">
                  <a16:creationId xmlns:a16="http://schemas.microsoft.com/office/drawing/2014/main" id="{69F2B92D-28C3-5A16-2504-EC7B82B77D68}"/>
                </a:ext>
              </a:extLst>
            </p:cNvPr>
            <p:cNvSpPr>
              <a:spLocks noChangeShapeType="1"/>
            </p:cNvSpPr>
            <p:nvPr/>
          </p:nvSpPr>
          <p:spPr bwMode="auto">
            <a:xfrm flipH="1">
              <a:off x="4608" y="1296"/>
              <a:ext cx="324" cy="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grpSp>
      <p:sp>
        <p:nvSpPr>
          <p:cNvPr id="246793" name="Rectangle 9">
            <a:extLst>
              <a:ext uri="{FF2B5EF4-FFF2-40B4-BE49-F238E27FC236}">
                <a16:creationId xmlns:a16="http://schemas.microsoft.com/office/drawing/2014/main" id="{C250B2CE-FC26-4662-3E46-EF1EA1B9B4CC}"/>
              </a:ext>
            </a:extLst>
          </p:cNvPr>
          <p:cNvSpPr>
            <a:spLocks noChangeArrowheads="1"/>
          </p:cNvSpPr>
          <p:nvPr/>
        </p:nvSpPr>
        <p:spPr bwMode="auto">
          <a:xfrm>
            <a:off x="257175" y="227013"/>
            <a:ext cx="8450263" cy="61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722" tIns="40362" rIns="80722" bIns="40362"/>
          <a:lstStyle>
            <a:lvl1pPr marL="342900" indent="-342900">
              <a:spcBef>
                <a:spcPct val="20000"/>
              </a:spcBef>
              <a:buClr>
                <a:schemeClr val="hlink"/>
              </a:buClr>
              <a:buFont typeface="Wingdings" pitchFamily="2" charset="2"/>
              <a:buBlip>
                <a:blip r:embed="rId7"/>
              </a:buBlip>
              <a:defRPr sz="3200">
                <a:solidFill>
                  <a:schemeClr val="tx1"/>
                </a:solidFill>
                <a:effectLst>
                  <a:outerShdw blurRad="38100" dist="38100" dir="2700000" algn="tl">
                    <a:srgbClr val="000000"/>
                  </a:outerShdw>
                </a:effectLst>
                <a:latin typeface="Arial" panose="020B0604020202020204" pitchFamily="34" charset="0"/>
              </a:defRPr>
            </a:lvl1pPr>
            <a:lvl2pPr marL="742950" indent="-285750">
              <a:spcBef>
                <a:spcPct val="20000"/>
              </a:spcBef>
              <a:buClr>
                <a:schemeClr val="folHlink"/>
              </a:buClr>
              <a:buSzPct val="50000"/>
              <a:buFont typeface="Wingdings" pitchFamily="2" charset="2"/>
              <a:buChar char="n"/>
              <a:defRPr sz="2800">
                <a:solidFill>
                  <a:schemeClr val="tx1"/>
                </a:solidFill>
                <a:effectLst>
                  <a:outerShdw blurRad="38100" dist="38100" dir="2700000" algn="tl">
                    <a:srgbClr val="000000"/>
                  </a:outerShdw>
                </a:effectLst>
                <a:latin typeface="Arial" panose="020B0604020202020204" pitchFamily="34" charset="0"/>
              </a:defRPr>
            </a:lvl2pPr>
            <a:lvl3pPr marL="1143000" indent="-228600">
              <a:spcBef>
                <a:spcPct val="20000"/>
              </a:spcBef>
              <a:buClr>
                <a:schemeClr val="hlink"/>
              </a:buClr>
              <a:buFont typeface="Wingdings" pitchFamily="2" charset="2"/>
              <a:buBlip>
                <a:blip r:embed="rId7"/>
              </a:buBlip>
              <a:defRPr sz="2400">
                <a:solidFill>
                  <a:schemeClr val="tx1"/>
                </a:solidFill>
                <a:effectLst>
                  <a:outerShdw blurRad="38100" dist="38100" dir="2700000" algn="tl">
                    <a:srgbClr val="000000"/>
                  </a:outerShdw>
                </a:effectLst>
                <a:latin typeface="Arial" panose="020B0604020202020204" pitchFamily="34" charset="0"/>
              </a:defRPr>
            </a:lvl3pPr>
            <a:lvl4pPr marL="1600200" indent="-228600">
              <a:spcBef>
                <a:spcPct val="20000"/>
              </a:spcBef>
              <a:buClr>
                <a:schemeClr val="folHlink"/>
              </a:buClr>
              <a:buSzPct val="50000"/>
              <a:buFont typeface="Wingdings" pitchFamily="2" charset="2"/>
              <a:buChar char="n"/>
              <a:defRPr sz="2000">
                <a:solidFill>
                  <a:schemeClr val="tx1"/>
                </a:solidFill>
                <a:effectLst>
                  <a:outerShdw blurRad="38100" dist="38100" dir="2700000" algn="tl">
                    <a:srgbClr val="000000"/>
                  </a:outerShdw>
                </a:effectLst>
                <a:latin typeface="Arial" panose="020B0604020202020204" pitchFamily="34" charset="0"/>
              </a:defRPr>
            </a:lvl4pPr>
            <a:lvl5pPr marL="2057400" indent="-228600">
              <a:spcBef>
                <a:spcPct val="20000"/>
              </a:spcBef>
              <a:buClr>
                <a:schemeClr val="hlink"/>
              </a:buClr>
              <a:buFont typeface="Wingdings" pitchFamily="2" charset="2"/>
              <a:buBlip>
                <a:blip r:embed="rId7"/>
              </a:buBlip>
              <a:defRPr sz="2000">
                <a:solidFill>
                  <a:schemeClr val="tx1"/>
                </a:solidFill>
                <a:effectLst>
                  <a:outerShdw blurRad="38100" dist="38100" dir="2700000" algn="tl">
                    <a:srgbClr val="000000"/>
                  </a:outerShdw>
                </a:effectLst>
                <a:latin typeface="Arial" panose="020B0604020202020204" pitchFamily="34" charset="0"/>
              </a:defRPr>
            </a:lvl5pPr>
            <a:lvl6pPr marL="2514600" indent="-228600" fontAlgn="base">
              <a:spcBef>
                <a:spcPct val="20000"/>
              </a:spcBef>
              <a:spcAft>
                <a:spcPct val="0"/>
              </a:spcAft>
              <a:buClr>
                <a:schemeClr val="hlink"/>
              </a:buClr>
              <a:buFont typeface="Wingdings" pitchFamily="2" charset="2"/>
              <a:buBlip>
                <a:blip r:embed="rId7"/>
              </a:buBlip>
              <a:defRPr sz="2000">
                <a:solidFill>
                  <a:schemeClr val="tx1"/>
                </a:solidFill>
                <a:effectLst>
                  <a:outerShdw blurRad="38100" dist="38100" dir="2700000" algn="tl">
                    <a:srgbClr val="000000"/>
                  </a:outerShdw>
                </a:effectLst>
                <a:latin typeface="Arial" panose="020B0604020202020204" pitchFamily="34" charset="0"/>
              </a:defRPr>
            </a:lvl6pPr>
            <a:lvl7pPr marL="2971800" indent="-228600" fontAlgn="base">
              <a:spcBef>
                <a:spcPct val="20000"/>
              </a:spcBef>
              <a:spcAft>
                <a:spcPct val="0"/>
              </a:spcAft>
              <a:buClr>
                <a:schemeClr val="hlink"/>
              </a:buClr>
              <a:buFont typeface="Wingdings" pitchFamily="2" charset="2"/>
              <a:buBlip>
                <a:blip r:embed="rId7"/>
              </a:buBlip>
              <a:defRPr sz="2000">
                <a:solidFill>
                  <a:schemeClr val="tx1"/>
                </a:solidFill>
                <a:effectLst>
                  <a:outerShdw blurRad="38100" dist="38100" dir="2700000" algn="tl">
                    <a:srgbClr val="000000"/>
                  </a:outerShdw>
                </a:effectLst>
                <a:latin typeface="Arial" panose="020B0604020202020204" pitchFamily="34" charset="0"/>
              </a:defRPr>
            </a:lvl7pPr>
            <a:lvl8pPr marL="3429000" indent="-228600" fontAlgn="base">
              <a:spcBef>
                <a:spcPct val="20000"/>
              </a:spcBef>
              <a:spcAft>
                <a:spcPct val="0"/>
              </a:spcAft>
              <a:buClr>
                <a:schemeClr val="hlink"/>
              </a:buClr>
              <a:buFont typeface="Wingdings" pitchFamily="2" charset="2"/>
              <a:buBlip>
                <a:blip r:embed="rId7"/>
              </a:buBlip>
              <a:defRPr sz="2000">
                <a:solidFill>
                  <a:schemeClr val="tx1"/>
                </a:solidFill>
                <a:effectLst>
                  <a:outerShdw blurRad="38100" dist="38100" dir="2700000" algn="tl">
                    <a:srgbClr val="000000"/>
                  </a:outerShdw>
                </a:effectLst>
                <a:latin typeface="Arial" panose="020B0604020202020204" pitchFamily="34" charset="0"/>
              </a:defRPr>
            </a:lvl8pPr>
            <a:lvl9pPr marL="3886200" indent="-228600" fontAlgn="base">
              <a:spcBef>
                <a:spcPct val="20000"/>
              </a:spcBef>
              <a:spcAft>
                <a:spcPct val="0"/>
              </a:spcAft>
              <a:buClr>
                <a:schemeClr val="hlink"/>
              </a:buClr>
              <a:buFont typeface="Wingdings" pitchFamily="2" charset="2"/>
              <a:buBlip>
                <a:blip r:embed="rId7"/>
              </a:buBlip>
              <a:defRPr sz="2000">
                <a:solidFill>
                  <a:schemeClr val="tx1"/>
                </a:solidFill>
                <a:effectLst>
                  <a:outerShdw blurRad="38100" dist="38100" dir="2700000" algn="tl">
                    <a:srgbClr val="000000"/>
                  </a:outerShdw>
                </a:effectLst>
                <a:latin typeface="Arial" panose="020B0604020202020204" pitchFamily="34" charset="0"/>
              </a:defRPr>
            </a:lvl9pPr>
          </a:lstStyle>
          <a:p>
            <a:pPr algn="ctr">
              <a:buClr>
                <a:schemeClr val="tx1"/>
              </a:buClr>
              <a:buFont typeface="Wingdings" pitchFamily="2" charset="2"/>
              <a:buNone/>
            </a:pPr>
            <a:r>
              <a:rPr lang="en-US" altLang="en-BR" sz="3600">
                <a:latin typeface="Frutiger 55 Roman" pitchFamily="34" charset="0"/>
              </a:rPr>
              <a:t>Características de Segurança do Cartão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46786"/>
                                        </p:tgtEl>
                                        <p:attrNameLst>
                                          <p:attrName>style.visibility</p:attrName>
                                        </p:attrNameLst>
                                      </p:cBhvr>
                                      <p:to>
                                        <p:strVal val="visible"/>
                                      </p:to>
                                    </p:set>
                                    <p:animEffect transition="in" filter="dissolve">
                                      <p:cBhvr>
                                        <p:cTn id="7" dur="500"/>
                                        <p:tgtEl>
                                          <p:spTgt spid="246786"/>
                                        </p:tgtEl>
                                      </p:cBhvr>
                                    </p:animEffect>
                                  </p:childTnLst>
                                </p:cTn>
                              </p:par>
                            </p:childTnLst>
                          </p:cTn>
                        </p:par>
                        <p:par>
                          <p:cTn id="8" fill="hold" nodeType="afterGroup">
                            <p:stCondLst>
                              <p:cond delay="500"/>
                            </p:stCondLst>
                            <p:childTnLst>
                              <p:par>
                                <p:cTn id="9" presetID="2" presetClass="entr" presetSubtype="2" fill="hold" nodeType="afterEffect">
                                  <p:stCondLst>
                                    <p:cond delay="1000"/>
                                  </p:stCondLst>
                                  <p:childTnLst>
                                    <p:set>
                                      <p:cBhvr>
                                        <p:cTn id="10" dur="1" fill="hold">
                                          <p:stCondLst>
                                            <p:cond delay="0"/>
                                          </p:stCondLst>
                                        </p:cTn>
                                        <p:tgtEl>
                                          <p:spTgt spid="246789"/>
                                        </p:tgtEl>
                                        <p:attrNameLst>
                                          <p:attrName>style.visibility</p:attrName>
                                        </p:attrNameLst>
                                      </p:cBhvr>
                                      <p:to>
                                        <p:strVal val="visible"/>
                                      </p:to>
                                    </p:set>
                                    <p:anim calcmode="lin" valueType="num">
                                      <p:cBhvr additive="base">
                                        <p:cTn id="11" dur="500" fill="hold"/>
                                        <p:tgtEl>
                                          <p:spTgt spid="246789"/>
                                        </p:tgtEl>
                                        <p:attrNameLst>
                                          <p:attrName>ppt_x</p:attrName>
                                        </p:attrNameLst>
                                      </p:cBhvr>
                                      <p:tavLst>
                                        <p:tav tm="0">
                                          <p:val>
                                            <p:strVal val="1+#ppt_w/2"/>
                                          </p:val>
                                        </p:tav>
                                        <p:tav tm="100000">
                                          <p:val>
                                            <p:strVal val="#ppt_x"/>
                                          </p:val>
                                        </p:tav>
                                      </p:tavLst>
                                    </p:anim>
                                    <p:anim calcmode="lin" valueType="num">
                                      <p:cBhvr additive="base">
                                        <p:cTn id="12" dur="500" fill="hold"/>
                                        <p:tgtEl>
                                          <p:spTgt spid="24678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000"/>
                            </p:stCondLst>
                            <p:childTnLst>
                              <p:par>
                                <p:cTn id="14" presetID="1" presetClass="entr" presetSubtype="0" fill="hold" nodeType="afterEffect">
                                  <p:stCondLst>
                                    <p:cond delay="4000"/>
                                  </p:stCondLst>
                                  <p:childTnLst>
                                    <p:set>
                                      <p:cBhvr>
                                        <p:cTn id="15" dur="1" fill="hold">
                                          <p:stCondLst>
                                            <p:cond delay="499"/>
                                          </p:stCondLst>
                                        </p:cTn>
                                        <p:tgtEl>
                                          <p:spTgt spid="246787"/>
                                        </p:tgtEl>
                                        <p:attrNameLst>
                                          <p:attrName>style.visibility</p:attrName>
                                        </p:attrNameLst>
                                      </p:cBhvr>
                                      <p:to>
                                        <p:strVal val="visible"/>
                                      </p:to>
                                    </p:set>
                                  </p:childTnLst>
                                </p:cTn>
                              </p:par>
                            </p:childTnLst>
                          </p:cTn>
                        </p:par>
                        <p:par>
                          <p:cTn id="16" fill="hold" nodeType="afterGroup">
                            <p:stCondLst>
                              <p:cond delay="6500"/>
                            </p:stCondLst>
                            <p:childTnLst>
                              <p:par>
                                <p:cTn id="17" presetID="1" presetClass="mediacall" presetSubtype="0" fill="hold" nodeType="afterEffect">
                                  <p:stCondLst>
                                    <p:cond delay="0"/>
                                  </p:stCondLst>
                                  <p:childTnLst>
                                    <p:cmd type="call" cmd="playFrom(0.0)">
                                      <p:cBhvr>
                                        <p:cTn id="18" dur="1" fill="hold"/>
                                        <p:tgtEl>
                                          <p:spTgt spid="246788"/>
                                        </p:tgtEl>
                                      </p:cBhvr>
                                    </p:cmd>
                                  </p:childTnLst>
                                </p:cTn>
                              </p:par>
                            </p:childTnLst>
                          </p:cTn>
                        </p:par>
                        <p:par>
                          <p:cTn id="19" fill="hold" nodeType="afterGroup">
                            <p:stCondLst>
                              <p:cond delay="6500"/>
                            </p:stCondLst>
                            <p:childTnLst>
                              <p:par>
                                <p:cTn id="20" presetID="9" presetClass="entr" presetSubtype="0" fill="hold" nodeType="afterEffect">
                                  <p:stCondLst>
                                    <p:cond delay="0"/>
                                  </p:stCondLst>
                                  <p:childTnLst>
                                    <p:set>
                                      <p:cBhvr>
                                        <p:cTn id="21" dur="1" fill="hold">
                                          <p:stCondLst>
                                            <p:cond delay="0"/>
                                          </p:stCondLst>
                                        </p:cTn>
                                        <p:tgtEl>
                                          <p:spTgt spid="246793"/>
                                        </p:tgtEl>
                                        <p:attrNameLst>
                                          <p:attrName>style.visibility</p:attrName>
                                        </p:attrNameLst>
                                      </p:cBhvr>
                                      <p:to>
                                        <p:strVal val="visible"/>
                                      </p:to>
                                    </p:set>
                                    <p:animEffect transition="in" filter="dissolve">
                                      <p:cBhvr>
                                        <p:cTn id="22" dur="500"/>
                                        <p:tgtEl>
                                          <p:spTgt spid="24679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showWhenStopped="0">
                <p:cTn id="23" repeatCount="indefinite" fill="hold" display="0">
                  <p:stCondLst>
                    <p:cond delay="indefinite"/>
                  </p:stCondLst>
                  <p:endCondLst>
                    <p:cond evt="onPrev" delay="0">
                      <p:tgtEl>
                        <p:sldTgt/>
                      </p:tgtEl>
                    </p:cond>
                  </p:endCondLst>
                </p:cTn>
                <p:tgtEl>
                  <p:spTgt spid="246788"/>
                </p:tgtEl>
              </p:cMediaNode>
            </p:video>
            <p:seq concurrent="1" nextAc="seek">
              <p:cTn id="24" restart="whenNotActive" fill="hold" evtFilter="cancelBubble" nodeType="interactiveSeq">
                <p:stCondLst>
                  <p:cond evt="onClick" delay="0">
                    <p:tgtEl>
                      <p:spTgt spid="246788"/>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2" presetClass="mediacall" presetSubtype="0" fill="hold" nodeType="clickEffect">
                                  <p:stCondLst>
                                    <p:cond delay="0"/>
                                  </p:stCondLst>
                                  <p:childTnLst>
                                    <p:cmd type="call" cmd="togglePause">
                                      <p:cBhvr>
                                        <p:cTn id="28" dur="1" fill="hold"/>
                                        <p:tgtEl>
                                          <p:spTgt spid="246788"/>
                                        </p:tgtEl>
                                      </p:cBhvr>
                                    </p:cmd>
                                  </p:childTnLst>
                                </p:cTn>
                              </p:par>
                            </p:childTnLst>
                          </p:cTn>
                        </p:par>
                      </p:childTnLst>
                    </p:cTn>
                  </p:par>
                </p:childTnLst>
              </p:cTn>
              <p:nextCondLst>
                <p:cond evt="onClick" delay="0">
                  <p:tgtEl>
                    <p:spTgt spid="246788"/>
                  </p:tgtEl>
                </p:cond>
              </p:nextCondLst>
            </p:seq>
          </p:childTnLst>
        </p:cTn>
      </p:par>
    </p:tnLst>
    <p:bldLst>
      <p:bldP spid="24679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ext Box 2">
            <a:extLst>
              <a:ext uri="{FF2B5EF4-FFF2-40B4-BE49-F238E27FC236}">
                <a16:creationId xmlns:a16="http://schemas.microsoft.com/office/drawing/2014/main" id="{B1B54780-CBEA-3744-C773-BAB1FD892D81}"/>
              </a:ext>
            </a:extLst>
          </p:cNvPr>
          <p:cNvSpPr txBox="1">
            <a:spLocks noChangeArrowheads="1"/>
          </p:cNvSpPr>
          <p:nvPr/>
        </p:nvSpPr>
        <p:spPr bwMode="auto">
          <a:xfrm>
            <a:off x="3813175" y="1438275"/>
            <a:ext cx="5330825" cy="155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pt-BR" altLang="en-BR" sz="1600"/>
              <a:t>O raio laser penetra  através das camadas até o núcleo, gravando mas mesmas os dados variáveis.  Isto garante longa durabilidade e inigualável proteção  contra  falsificação.</a:t>
            </a:r>
            <a:r>
              <a:rPr lang="pt-BR" altLang="en-BR" sz="1600">
                <a:solidFill>
                  <a:schemeClr val="accent2"/>
                </a:solidFill>
              </a:rPr>
              <a:t> </a:t>
            </a:r>
            <a:r>
              <a:rPr lang="pt-BR" altLang="en-BR" sz="1600"/>
              <a:t> </a:t>
            </a:r>
          </a:p>
          <a:p>
            <a:pPr eaLnBrk="0" hangingPunct="0"/>
            <a:r>
              <a:rPr lang="pt-BR" altLang="en-BR" sz="1600"/>
              <a:t>Qualquer tentativa de remoção dos dados gravados, implicará em danos à sua superfície.</a:t>
            </a:r>
          </a:p>
        </p:txBody>
      </p:sp>
      <p:sp>
        <p:nvSpPr>
          <p:cNvPr id="250883" name="Text Box 3">
            <a:extLst>
              <a:ext uri="{FF2B5EF4-FFF2-40B4-BE49-F238E27FC236}">
                <a16:creationId xmlns:a16="http://schemas.microsoft.com/office/drawing/2014/main" id="{F0F3C395-F7B3-4433-225A-3C1A2DB982DA}"/>
              </a:ext>
            </a:extLst>
          </p:cNvPr>
          <p:cNvSpPr txBox="1">
            <a:spLocks noChangeArrowheads="1"/>
          </p:cNvSpPr>
          <p:nvPr/>
        </p:nvSpPr>
        <p:spPr bwMode="auto">
          <a:xfrm>
            <a:off x="93663" y="196850"/>
            <a:ext cx="8948737" cy="531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287" tIns="52144" rIns="104287" bIns="52144">
            <a:spAutoFit/>
          </a:bodyPr>
          <a:lstStyle>
            <a:lvl1pPr defTabSz="1042988">
              <a:defRPr>
                <a:solidFill>
                  <a:schemeClr val="tx1"/>
                </a:solidFill>
                <a:latin typeface="Arial" panose="020B0604020202020204" pitchFamily="34" charset="0"/>
              </a:defRPr>
            </a:lvl1pPr>
            <a:lvl2pPr marL="520700" defTabSz="1042988">
              <a:defRPr>
                <a:solidFill>
                  <a:schemeClr val="tx1"/>
                </a:solidFill>
                <a:latin typeface="Arial" panose="020B0604020202020204" pitchFamily="34" charset="0"/>
              </a:defRPr>
            </a:lvl2pPr>
            <a:lvl3pPr marL="1042988" defTabSz="1042988">
              <a:defRPr>
                <a:solidFill>
                  <a:schemeClr val="tx1"/>
                </a:solidFill>
                <a:latin typeface="Arial" panose="020B0604020202020204" pitchFamily="34" charset="0"/>
              </a:defRPr>
            </a:lvl3pPr>
            <a:lvl4pPr marL="1563688" defTabSz="1042988">
              <a:defRPr>
                <a:solidFill>
                  <a:schemeClr val="tx1"/>
                </a:solidFill>
                <a:latin typeface="Arial" panose="020B0604020202020204" pitchFamily="34" charset="0"/>
              </a:defRPr>
            </a:lvl4pPr>
            <a:lvl5pPr marL="2085975" defTabSz="1042988">
              <a:defRPr>
                <a:solidFill>
                  <a:schemeClr val="tx1"/>
                </a:solidFill>
                <a:latin typeface="Arial" panose="020B0604020202020204" pitchFamily="34" charset="0"/>
              </a:defRPr>
            </a:lvl5pPr>
            <a:lvl6pPr marL="2543175" defTabSz="1042988" fontAlgn="base">
              <a:spcBef>
                <a:spcPct val="0"/>
              </a:spcBef>
              <a:spcAft>
                <a:spcPct val="0"/>
              </a:spcAft>
              <a:defRPr>
                <a:solidFill>
                  <a:schemeClr val="tx1"/>
                </a:solidFill>
                <a:latin typeface="Arial" panose="020B0604020202020204" pitchFamily="34" charset="0"/>
              </a:defRPr>
            </a:lvl6pPr>
            <a:lvl7pPr marL="3000375" defTabSz="1042988" fontAlgn="base">
              <a:spcBef>
                <a:spcPct val="0"/>
              </a:spcBef>
              <a:spcAft>
                <a:spcPct val="0"/>
              </a:spcAft>
              <a:defRPr>
                <a:solidFill>
                  <a:schemeClr val="tx1"/>
                </a:solidFill>
                <a:latin typeface="Arial" panose="020B0604020202020204" pitchFamily="34" charset="0"/>
              </a:defRPr>
            </a:lvl7pPr>
            <a:lvl8pPr marL="3457575" defTabSz="1042988" fontAlgn="base">
              <a:spcBef>
                <a:spcPct val="0"/>
              </a:spcBef>
              <a:spcAft>
                <a:spcPct val="0"/>
              </a:spcAft>
              <a:defRPr>
                <a:solidFill>
                  <a:schemeClr val="tx1"/>
                </a:solidFill>
                <a:latin typeface="Arial" panose="020B0604020202020204" pitchFamily="34" charset="0"/>
              </a:defRPr>
            </a:lvl8pPr>
            <a:lvl9pPr marL="3914775" defTabSz="1042988" fontAlgn="base">
              <a:spcBef>
                <a:spcPct val="0"/>
              </a:spcBef>
              <a:spcAft>
                <a:spcPct val="0"/>
              </a:spcAft>
              <a:defRPr>
                <a:solidFill>
                  <a:schemeClr val="tx1"/>
                </a:solidFill>
                <a:latin typeface="Arial" panose="020B0604020202020204" pitchFamily="34" charset="0"/>
              </a:defRPr>
            </a:lvl9pPr>
          </a:lstStyle>
          <a:p>
            <a:pPr algn="ctr" eaLnBrk="0" hangingPunct="0"/>
            <a:r>
              <a:rPr lang="pt-BR" altLang="en-BR" sz="2800">
                <a:effectLst>
                  <a:outerShdw blurRad="38100" dist="38100" dir="2700000" algn="tl">
                    <a:srgbClr val="000000"/>
                  </a:outerShdw>
                </a:effectLst>
                <a:latin typeface="Frutiger 55 Roman" pitchFamily="34" charset="0"/>
              </a:rPr>
              <a:t>Segurança de Dados – Processo</a:t>
            </a:r>
            <a:r>
              <a:rPr lang="pt-BR" altLang="en-BR" sz="2800">
                <a:latin typeface="Frutiger 55 Roman" pitchFamily="34" charset="0"/>
              </a:rPr>
              <a:t> </a:t>
            </a:r>
            <a:r>
              <a:rPr lang="pt-BR" altLang="en-BR" sz="2800">
                <a:effectLst>
                  <a:outerShdw blurRad="38100" dist="38100" dir="2700000" algn="tl">
                    <a:srgbClr val="000000"/>
                  </a:outerShdw>
                </a:effectLst>
                <a:latin typeface="Frutiger 55 Roman" pitchFamily="34" charset="0"/>
              </a:rPr>
              <a:t>de Gravação a Laser  </a:t>
            </a:r>
          </a:p>
        </p:txBody>
      </p:sp>
      <p:graphicFrame>
        <p:nvGraphicFramePr>
          <p:cNvPr id="250884" name="Object 4">
            <a:extLst>
              <a:ext uri="{FF2B5EF4-FFF2-40B4-BE49-F238E27FC236}">
                <a16:creationId xmlns:a16="http://schemas.microsoft.com/office/drawing/2014/main" id="{BD96DAE6-C1F2-B328-EA3E-D4F0DDB8CAE4}"/>
              </a:ext>
            </a:extLst>
          </p:cNvPr>
          <p:cNvGraphicFramePr>
            <a:graphicFrameLocks noChangeAspect="1"/>
          </p:cNvGraphicFramePr>
          <p:nvPr/>
        </p:nvGraphicFramePr>
        <p:xfrm>
          <a:off x="298450" y="1509713"/>
          <a:ext cx="3311525" cy="2109787"/>
        </p:xfrm>
        <a:graphic>
          <a:graphicData uri="http://schemas.openxmlformats.org/presentationml/2006/ole">
            <mc:AlternateContent xmlns:mc="http://schemas.openxmlformats.org/markup-compatibility/2006">
              <mc:Choice xmlns:v="urn:schemas-microsoft-com:vml" Requires="v">
                <p:oleObj name="Foto do Photo Editor" r:id="rId5" imgW="4337050" imgH="2762250" progId="MSPhotoEd.3">
                  <p:embed/>
                </p:oleObj>
              </mc:Choice>
              <mc:Fallback>
                <p:oleObj name="Foto do Photo Editor" r:id="rId5" imgW="4337050" imgH="2762250" progId="MSPhotoEd.3">
                  <p:embed/>
                  <p:pic>
                    <p:nvPicPr>
                      <p:cNvPr id="0" name="Object 4"/>
                      <p:cNvPicPr>
                        <a:picLocks noChangeAspect="1" noChangeArrowheads="1"/>
                      </p:cNvPicPr>
                      <p:nvPr/>
                    </p:nvPicPr>
                    <p:blipFill>
                      <a:blip r:embed="rId6">
                        <a:lum bright="-36000" contrast="42000"/>
                        <a:extLst>
                          <a:ext uri="{28A0092B-C50C-407E-A947-70E740481C1C}">
                            <a14:useLocalDpi xmlns:a14="http://schemas.microsoft.com/office/drawing/2010/main" val="0"/>
                          </a:ext>
                        </a:extLst>
                      </a:blip>
                      <a:srcRect/>
                      <a:stretch>
                        <a:fillRect/>
                      </a:stretch>
                    </p:blipFill>
                    <p:spPr bwMode="auto">
                      <a:xfrm>
                        <a:off x="298450" y="1509713"/>
                        <a:ext cx="3311525" cy="210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50885" name="Gravacao_ing.avi">
            <a:hlinkClick r:id="" action="ppaction://media"/>
            <a:extLst>
              <a:ext uri="{FF2B5EF4-FFF2-40B4-BE49-F238E27FC236}">
                <a16:creationId xmlns:a16="http://schemas.microsoft.com/office/drawing/2014/main" id="{4E5F57B2-2BF0-2496-C661-CC06F7890E98}"/>
              </a:ext>
            </a:extLst>
          </p:cNvPr>
          <p:cNvPicPr>
            <a:picLocks noRot="1"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a:stretch>
            <a:fillRect/>
          </a:stretch>
        </p:blipFill>
        <p:spPr bwMode="auto">
          <a:xfrm>
            <a:off x="3851275" y="3103563"/>
            <a:ext cx="4897438" cy="3673475"/>
          </a:xfrm>
          <a:prstGeom prst="rect">
            <a:avLst/>
          </a:prstGeom>
          <a:noFill/>
          <a:extLst>
            <a:ext uri="{909E8E84-426E-40DD-AFC4-6F175D3DCCD1}">
              <a14:hiddenFill xmlns:a14="http://schemas.microsoft.com/office/drawing/2010/main">
                <a:solidFill>
                  <a:srgbClr val="FFFFFF"/>
                </a:solidFill>
              </a14:hiddenFill>
            </a:ext>
          </a:extLst>
        </p:spPr>
      </p:pic>
      <p:pic>
        <p:nvPicPr>
          <p:cNvPr id="250886" name="Picture 6">
            <a:extLst>
              <a:ext uri="{FF2B5EF4-FFF2-40B4-BE49-F238E27FC236}">
                <a16:creationId xmlns:a16="http://schemas.microsoft.com/office/drawing/2014/main" id="{F8416BA7-9E63-2543-96C6-5587901E1463}"/>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0" y="1314450"/>
            <a:ext cx="3492500" cy="257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nodeType="afterEffect">
                                  <p:stCondLst>
                                    <p:cond delay="0"/>
                                  </p:stCondLst>
                                  <p:childTnLst>
                                    <p:set>
                                      <p:cBhvr>
                                        <p:cTn id="6" dur="1" fill="hold">
                                          <p:stCondLst>
                                            <p:cond delay="0"/>
                                          </p:stCondLst>
                                        </p:cTn>
                                        <p:tgtEl>
                                          <p:spTgt spid="250882"/>
                                        </p:tgtEl>
                                        <p:attrNameLst>
                                          <p:attrName>style.visibility</p:attrName>
                                        </p:attrNameLst>
                                      </p:cBhvr>
                                      <p:to>
                                        <p:strVal val="visible"/>
                                      </p:to>
                                    </p:set>
                                    <p:anim calcmode="lin" valueType="num">
                                      <p:cBhvr>
                                        <p:cTn id="7" dur="500" fill="hold"/>
                                        <p:tgtEl>
                                          <p:spTgt spid="250882"/>
                                        </p:tgtEl>
                                        <p:attrNameLst>
                                          <p:attrName>ppt_w</p:attrName>
                                        </p:attrNameLst>
                                      </p:cBhvr>
                                      <p:tavLst>
                                        <p:tav tm="0">
                                          <p:val>
                                            <p:fltVal val="0"/>
                                          </p:val>
                                        </p:tav>
                                        <p:tav tm="100000">
                                          <p:val>
                                            <p:strVal val="#ppt_w"/>
                                          </p:val>
                                        </p:tav>
                                      </p:tavLst>
                                    </p:anim>
                                    <p:anim calcmode="lin" valueType="num">
                                      <p:cBhvr>
                                        <p:cTn id="8" dur="500" fill="hold"/>
                                        <p:tgtEl>
                                          <p:spTgt spid="250882"/>
                                        </p:tgtEl>
                                        <p:attrNameLst>
                                          <p:attrName>ppt_h</p:attrName>
                                        </p:attrNameLst>
                                      </p:cBhvr>
                                      <p:tavLst>
                                        <p:tav tm="0">
                                          <p:val>
                                            <p:fltVal val="0"/>
                                          </p:val>
                                        </p:tav>
                                        <p:tav tm="100000">
                                          <p:val>
                                            <p:strVal val="#ppt_h"/>
                                          </p:val>
                                        </p:tav>
                                      </p:tavLst>
                                    </p:anim>
                                    <p:anim calcmode="lin" valueType="num">
                                      <p:cBhvr>
                                        <p:cTn id="9" dur="500" fill="hold"/>
                                        <p:tgtEl>
                                          <p:spTgt spid="250882"/>
                                        </p:tgtEl>
                                        <p:attrNameLst>
                                          <p:attrName>ppt_x</p:attrName>
                                        </p:attrNameLst>
                                      </p:cBhvr>
                                      <p:tavLst>
                                        <p:tav tm="0">
                                          <p:val>
                                            <p:fltVal val="0.5"/>
                                          </p:val>
                                        </p:tav>
                                        <p:tav tm="100000">
                                          <p:val>
                                            <p:strVal val="#ppt_x"/>
                                          </p:val>
                                        </p:tav>
                                      </p:tavLst>
                                    </p:anim>
                                    <p:anim calcmode="lin" valueType="num">
                                      <p:cBhvr>
                                        <p:cTn id="10" dur="500" fill="hold"/>
                                        <p:tgtEl>
                                          <p:spTgt spid="25088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50885"/>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2" presetClass="mediacall" presetSubtype="0" fill="hold" nodeType="clickEffect">
                                  <p:stCondLst>
                                    <p:cond delay="0"/>
                                  </p:stCondLst>
                                  <p:childTnLst>
                                    <p:cmd type="call" cmd="togglePause">
                                      <p:cBhvr>
                                        <p:cTn id="15" dur="1" fill="hold"/>
                                        <p:tgtEl>
                                          <p:spTgt spid="250885"/>
                                        </p:tgtEl>
                                      </p:cBhvr>
                                    </p:cmd>
                                  </p:childTnLst>
                                </p:cTn>
                              </p:par>
                            </p:childTnLst>
                          </p:cTn>
                        </p:par>
                      </p:childTnLst>
                    </p:cTn>
                  </p:par>
                </p:childTnLst>
              </p:cTn>
              <p:nextCondLst>
                <p:cond evt="onClick" delay="0">
                  <p:tgtEl>
                    <p:spTgt spid="250885"/>
                  </p:tgtEl>
                </p:cond>
              </p:nextCondLst>
            </p:seq>
            <p:video>
              <p:cMediaNode vol="80000">
                <p:cTn id="16" fill="hold" display="0">
                  <p:stCondLst>
                    <p:cond delay="indefinite"/>
                  </p:stCondLst>
                </p:cTn>
                <p:tgtEl>
                  <p:spTgt spid="250885"/>
                </p:tgtEl>
              </p:cMediaNode>
            </p:video>
          </p:childTnLst>
        </p:cTn>
      </p:par>
    </p:tnLst>
    <p:bldLst>
      <p:bldP spid="25088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Oval 2">
            <a:extLst>
              <a:ext uri="{FF2B5EF4-FFF2-40B4-BE49-F238E27FC236}">
                <a16:creationId xmlns:a16="http://schemas.microsoft.com/office/drawing/2014/main" id="{E50E9CBF-8B72-AD23-B5F1-3D721671826D}"/>
              </a:ext>
            </a:extLst>
          </p:cNvPr>
          <p:cNvSpPr>
            <a:spLocks noChangeArrowheads="1"/>
          </p:cNvSpPr>
          <p:nvPr/>
        </p:nvSpPr>
        <p:spPr bwMode="auto">
          <a:xfrm>
            <a:off x="520700" y="1730375"/>
            <a:ext cx="8016875" cy="4144963"/>
          </a:xfrm>
          <a:prstGeom prst="ellipse">
            <a:avLst/>
          </a:prstGeom>
          <a:solidFill>
            <a:schemeClr val="folHlink"/>
          </a:solidFill>
          <a:ln>
            <a:noFill/>
          </a:ln>
          <a:effectLst/>
          <a:extLst>
            <a:ext uri="{91240B29-F687-4F45-9708-019B960494DF}">
              <a14:hiddenLine xmlns:a14="http://schemas.microsoft.com/office/drawing/2010/main" w="9525">
                <a:solidFill>
                  <a:schemeClr val="accent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123" name="Oval 3">
            <a:extLst>
              <a:ext uri="{FF2B5EF4-FFF2-40B4-BE49-F238E27FC236}">
                <a16:creationId xmlns:a16="http://schemas.microsoft.com/office/drawing/2014/main" id="{96FF5E6E-A893-B394-E3FA-FBD8816E928F}"/>
              </a:ext>
            </a:extLst>
          </p:cNvPr>
          <p:cNvSpPr>
            <a:spLocks noChangeArrowheads="1"/>
          </p:cNvSpPr>
          <p:nvPr/>
        </p:nvSpPr>
        <p:spPr bwMode="auto">
          <a:xfrm>
            <a:off x="2566988" y="2820988"/>
            <a:ext cx="520700" cy="554037"/>
          </a:xfrm>
          <a:prstGeom prst="ellipse">
            <a:avLst/>
          </a:prstGeom>
          <a:solidFill>
            <a:srgbClr val="DDDDDD"/>
          </a:solidFill>
          <a:ln>
            <a:noFill/>
          </a:ln>
          <a:effectLst>
            <a:prstShdw prst="shdw17" dist="17961" dir="2700000">
              <a:srgbClr val="DDDDDD">
                <a:gamma/>
                <a:shade val="60000"/>
                <a:invGamma/>
              </a:srgbClr>
            </a:prstShdw>
          </a:effectLst>
          <a:extLst>
            <a:ext uri="{91240B29-F687-4F45-9708-019B960494DF}">
              <a14:hiddenLine xmlns:a14="http://schemas.microsoft.com/office/drawing/2010/main" w="9525">
                <a:solidFill>
                  <a:schemeClr val="accent1"/>
                </a:solidFill>
                <a:round/>
                <a:headEnd/>
                <a:tailEnd/>
              </a14:hiddenLine>
            </a:ext>
          </a:extLst>
        </p:spPr>
        <p:txBody>
          <a:bodyPr wrap="none" lIns="0" tIns="0" rIns="0" bIns="0" anchor="ctr">
            <a:spAutoFit/>
          </a:bodyPr>
          <a:lstStyle/>
          <a:p>
            <a:endParaRPr lang="en-BR"/>
          </a:p>
        </p:txBody>
      </p:sp>
      <p:sp>
        <p:nvSpPr>
          <p:cNvPr id="261124" name="Rectangle 4">
            <a:extLst>
              <a:ext uri="{FF2B5EF4-FFF2-40B4-BE49-F238E27FC236}">
                <a16:creationId xmlns:a16="http://schemas.microsoft.com/office/drawing/2014/main" id="{89E2784C-0E81-AB87-BD86-B4F444F43D07}"/>
              </a:ext>
            </a:extLst>
          </p:cNvPr>
          <p:cNvSpPr>
            <a:spLocks noChangeArrowheads="1"/>
          </p:cNvSpPr>
          <p:nvPr/>
        </p:nvSpPr>
        <p:spPr bwMode="auto">
          <a:xfrm>
            <a:off x="1331913" y="2708275"/>
            <a:ext cx="11176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200" b="1">
                <a:solidFill>
                  <a:schemeClr val="bg1"/>
                </a:solidFill>
                <a:latin typeface="Frutiger 55 Roman" pitchFamily="34" charset="0"/>
              </a:rPr>
              <a:t>Pagamento Seguro na Web</a:t>
            </a:r>
          </a:p>
        </p:txBody>
      </p:sp>
      <p:grpSp>
        <p:nvGrpSpPr>
          <p:cNvPr id="261125" name="Group 5">
            <a:extLst>
              <a:ext uri="{FF2B5EF4-FFF2-40B4-BE49-F238E27FC236}">
                <a16:creationId xmlns:a16="http://schemas.microsoft.com/office/drawing/2014/main" id="{FE3958C8-EF51-BF93-620D-56510BC0A4DB}"/>
              </a:ext>
            </a:extLst>
          </p:cNvPr>
          <p:cNvGrpSpPr>
            <a:grpSpLocks/>
          </p:cNvGrpSpPr>
          <p:nvPr/>
        </p:nvGrpSpPr>
        <p:grpSpPr bwMode="auto">
          <a:xfrm>
            <a:off x="2540000" y="2836863"/>
            <a:ext cx="488950" cy="566737"/>
            <a:chOff x="1535" y="1536"/>
            <a:chExt cx="359" cy="393"/>
          </a:xfrm>
        </p:grpSpPr>
        <p:sp>
          <p:nvSpPr>
            <p:cNvPr id="261126" name="Text Box 6">
              <a:extLst>
                <a:ext uri="{FF2B5EF4-FFF2-40B4-BE49-F238E27FC236}">
                  <a16:creationId xmlns:a16="http://schemas.microsoft.com/office/drawing/2014/main" id="{BE29CCD1-B278-9BA6-0F2A-5416AEA69B11}"/>
                </a:ext>
              </a:extLst>
            </p:cNvPr>
            <p:cNvSpPr txBox="1">
              <a:spLocks noChangeArrowheads="1"/>
            </p:cNvSpPr>
            <p:nvPr/>
          </p:nvSpPr>
          <p:spPr bwMode="auto">
            <a:xfrm>
              <a:off x="1535" y="1566"/>
              <a:ext cx="240"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263" tIns="35498" rIns="72263" bIns="35498">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r>
                <a:rPr lang="de-DE" altLang="en-BR" sz="1300" b="1">
                  <a:solidFill>
                    <a:schemeClr val="hlink"/>
                  </a:solidFill>
                  <a:latin typeface="Frutiger 65 Bold" pitchFamily="34" charset="0"/>
                </a:rPr>
                <a:t>$</a:t>
              </a:r>
              <a:endParaRPr lang="de-DE" altLang="en-BR" sz="1300" b="1">
                <a:solidFill>
                  <a:schemeClr val="accent1"/>
                </a:solidFill>
                <a:latin typeface="Frutiger 65 Bold" pitchFamily="34" charset="0"/>
              </a:endParaRPr>
            </a:p>
          </p:txBody>
        </p:sp>
        <p:sp>
          <p:nvSpPr>
            <p:cNvPr id="261127" name="Rectangle 7">
              <a:extLst>
                <a:ext uri="{FF2B5EF4-FFF2-40B4-BE49-F238E27FC236}">
                  <a16:creationId xmlns:a16="http://schemas.microsoft.com/office/drawing/2014/main" id="{52A250C2-10B8-38D7-1320-851B40F6014A}"/>
                </a:ext>
              </a:extLst>
            </p:cNvPr>
            <p:cNvSpPr>
              <a:spLocks noChangeArrowheads="1"/>
            </p:cNvSpPr>
            <p:nvPr/>
          </p:nvSpPr>
          <p:spPr bwMode="auto">
            <a:xfrm>
              <a:off x="1709" y="1536"/>
              <a:ext cx="113"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263" tIns="35498" rIns="72263" bIns="35498">
              <a:spAutoFit/>
            </a:bodyPr>
            <a:lstStyle>
              <a:lvl1pPr defTabSz="801688">
                <a:defRPr>
                  <a:solidFill>
                    <a:schemeClr val="tx1"/>
                  </a:solidFill>
                  <a:latin typeface="Arial" panose="020B0604020202020204" pitchFamily="34" charset="0"/>
                </a:defRPr>
              </a:lvl1pPr>
              <a:lvl2pPr marL="401638" defTabSz="801688">
                <a:defRPr>
                  <a:solidFill>
                    <a:schemeClr val="tx1"/>
                  </a:solidFill>
                  <a:latin typeface="Arial" panose="020B0604020202020204" pitchFamily="34" charset="0"/>
                </a:defRPr>
              </a:lvl2pPr>
              <a:lvl3pPr marL="801688" defTabSz="801688">
                <a:defRPr>
                  <a:solidFill>
                    <a:schemeClr val="tx1"/>
                  </a:solidFill>
                  <a:latin typeface="Arial" panose="020B0604020202020204" pitchFamily="34" charset="0"/>
                </a:defRPr>
              </a:lvl3pPr>
              <a:lvl4pPr marL="1203325" defTabSz="801688">
                <a:defRPr>
                  <a:solidFill>
                    <a:schemeClr val="tx1"/>
                  </a:solidFill>
                  <a:latin typeface="Arial" panose="020B0604020202020204" pitchFamily="34" charset="0"/>
                </a:defRPr>
              </a:lvl4pPr>
              <a:lvl5pPr marL="1603375" defTabSz="801688">
                <a:defRPr>
                  <a:solidFill>
                    <a:schemeClr val="tx1"/>
                  </a:solidFill>
                  <a:latin typeface="Arial" panose="020B0604020202020204" pitchFamily="34" charset="0"/>
                </a:defRPr>
              </a:lvl5pPr>
              <a:lvl6pPr marL="2060575" defTabSz="801688" fontAlgn="base">
                <a:spcBef>
                  <a:spcPct val="0"/>
                </a:spcBef>
                <a:spcAft>
                  <a:spcPct val="0"/>
                </a:spcAft>
                <a:defRPr>
                  <a:solidFill>
                    <a:schemeClr val="tx1"/>
                  </a:solidFill>
                  <a:latin typeface="Arial" panose="020B0604020202020204" pitchFamily="34" charset="0"/>
                </a:defRPr>
              </a:lvl6pPr>
              <a:lvl7pPr marL="2517775" defTabSz="801688" fontAlgn="base">
                <a:spcBef>
                  <a:spcPct val="0"/>
                </a:spcBef>
                <a:spcAft>
                  <a:spcPct val="0"/>
                </a:spcAft>
                <a:defRPr>
                  <a:solidFill>
                    <a:schemeClr val="tx1"/>
                  </a:solidFill>
                  <a:latin typeface="Arial" panose="020B0604020202020204" pitchFamily="34" charset="0"/>
                </a:defRPr>
              </a:lvl7pPr>
              <a:lvl8pPr marL="2974975" defTabSz="801688" fontAlgn="base">
                <a:spcBef>
                  <a:spcPct val="0"/>
                </a:spcBef>
                <a:spcAft>
                  <a:spcPct val="0"/>
                </a:spcAft>
                <a:defRPr>
                  <a:solidFill>
                    <a:schemeClr val="tx1"/>
                  </a:solidFill>
                  <a:latin typeface="Arial" panose="020B0604020202020204" pitchFamily="34" charset="0"/>
                </a:defRPr>
              </a:lvl8pPr>
              <a:lvl9pPr marL="3432175" defTabSz="801688" fontAlgn="base">
                <a:spcBef>
                  <a:spcPct val="0"/>
                </a:spcBef>
                <a:spcAft>
                  <a:spcPct val="0"/>
                </a:spcAft>
                <a:defRPr>
                  <a:solidFill>
                    <a:schemeClr val="tx1"/>
                  </a:solidFill>
                  <a:latin typeface="Arial" panose="020B0604020202020204" pitchFamily="34" charset="0"/>
                </a:defRPr>
              </a:lvl9pPr>
            </a:lstStyle>
            <a:p>
              <a:pPr algn="ctr" eaLnBrk="0" hangingPunct="0"/>
              <a:r>
                <a:rPr lang="de-DE" altLang="en-BR" sz="1300" b="1">
                  <a:solidFill>
                    <a:schemeClr val="accent2"/>
                  </a:solidFill>
                  <a:latin typeface="Frutiger 65 Bold" pitchFamily="34" charset="0"/>
                </a:rPr>
                <a:t>€</a:t>
              </a:r>
              <a:endParaRPr lang="de-DE" altLang="en-BR" sz="1300" b="1">
                <a:solidFill>
                  <a:schemeClr val="accent1"/>
                </a:solidFill>
                <a:latin typeface="Frutiger 65 Bold" pitchFamily="34" charset="0"/>
              </a:endParaRPr>
            </a:p>
          </p:txBody>
        </p:sp>
        <p:sp>
          <p:nvSpPr>
            <p:cNvPr id="261128" name="Rectangle 8">
              <a:extLst>
                <a:ext uri="{FF2B5EF4-FFF2-40B4-BE49-F238E27FC236}">
                  <a16:creationId xmlns:a16="http://schemas.microsoft.com/office/drawing/2014/main" id="{5C5F30AE-543E-A924-AE31-E0CD47C776AF}"/>
                </a:ext>
              </a:extLst>
            </p:cNvPr>
            <p:cNvSpPr>
              <a:spLocks noChangeArrowheads="1"/>
            </p:cNvSpPr>
            <p:nvPr/>
          </p:nvSpPr>
          <p:spPr bwMode="auto">
            <a:xfrm>
              <a:off x="1758" y="1726"/>
              <a:ext cx="113"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263" tIns="35498" rIns="72263" bIns="35498">
              <a:spAutoFit/>
            </a:bodyPr>
            <a:lstStyle>
              <a:lvl1pPr defTabSz="801688">
                <a:defRPr>
                  <a:solidFill>
                    <a:schemeClr val="tx1"/>
                  </a:solidFill>
                  <a:latin typeface="Arial" panose="020B0604020202020204" pitchFamily="34" charset="0"/>
                </a:defRPr>
              </a:lvl1pPr>
              <a:lvl2pPr marL="401638" defTabSz="801688">
                <a:defRPr>
                  <a:solidFill>
                    <a:schemeClr val="tx1"/>
                  </a:solidFill>
                  <a:latin typeface="Arial" panose="020B0604020202020204" pitchFamily="34" charset="0"/>
                </a:defRPr>
              </a:lvl2pPr>
              <a:lvl3pPr marL="801688" defTabSz="801688">
                <a:defRPr>
                  <a:solidFill>
                    <a:schemeClr val="tx1"/>
                  </a:solidFill>
                  <a:latin typeface="Arial" panose="020B0604020202020204" pitchFamily="34" charset="0"/>
                </a:defRPr>
              </a:lvl3pPr>
              <a:lvl4pPr marL="1203325" defTabSz="801688">
                <a:defRPr>
                  <a:solidFill>
                    <a:schemeClr val="tx1"/>
                  </a:solidFill>
                  <a:latin typeface="Arial" panose="020B0604020202020204" pitchFamily="34" charset="0"/>
                </a:defRPr>
              </a:lvl4pPr>
              <a:lvl5pPr marL="1603375" defTabSz="801688">
                <a:defRPr>
                  <a:solidFill>
                    <a:schemeClr val="tx1"/>
                  </a:solidFill>
                  <a:latin typeface="Arial" panose="020B0604020202020204" pitchFamily="34" charset="0"/>
                </a:defRPr>
              </a:lvl5pPr>
              <a:lvl6pPr marL="2060575" defTabSz="801688" fontAlgn="base">
                <a:spcBef>
                  <a:spcPct val="0"/>
                </a:spcBef>
                <a:spcAft>
                  <a:spcPct val="0"/>
                </a:spcAft>
                <a:defRPr>
                  <a:solidFill>
                    <a:schemeClr val="tx1"/>
                  </a:solidFill>
                  <a:latin typeface="Arial" panose="020B0604020202020204" pitchFamily="34" charset="0"/>
                </a:defRPr>
              </a:lvl6pPr>
              <a:lvl7pPr marL="2517775" defTabSz="801688" fontAlgn="base">
                <a:spcBef>
                  <a:spcPct val="0"/>
                </a:spcBef>
                <a:spcAft>
                  <a:spcPct val="0"/>
                </a:spcAft>
                <a:defRPr>
                  <a:solidFill>
                    <a:schemeClr val="tx1"/>
                  </a:solidFill>
                  <a:latin typeface="Arial" panose="020B0604020202020204" pitchFamily="34" charset="0"/>
                </a:defRPr>
              </a:lvl7pPr>
              <a:lvl8pPr marL="2974975" defTabSz="801688" fontAlgn="base">
                <a:spcBef>
                  <a:spcPct val="0"/>
                </a:spcBef>
                <a:spcAft>
                  <a:spcPct val="0"/>
                </a:spcAft>
                <a:defRPr>
                  <a:solidFill>
                    <a:schemeClr val="tx1"/>
                  </a:solidFill>
                  <a:latin typeface="Arial" panose="020B0604020202020204" pitchFamily="34" charset="0"/>
                </a:defRPr>
              </a:lvl8pPr>
              <a:lvl9pPr marL="3432175" defTabSz="801688" fontAlgn="base">
                <a:spcBef>
                  <a:spcPct val="0"/>
                </a:spcBef>
                <a:spcAft>
                  <a:spcPct val="0"/>
                </a:spcAft>
                <a:defRPr>
                  <a:solidFill>
                    <a:schemeClr val="tx1"/>
                  </a:solidFill>
                  <a:latin typeface="Arial" panose="020B0604020202020204" pitchFamily="34" charset="0"/>
                </a:defRPr>
              </a:lvl9pPr>
            </a:lstStyle>
            <a:p>
              <a:pPr algn="ctr" eaLnBrk="0" hangingPunct="0"/>
              <a:r>
                <a:rPr lang="de-DE" altLang="en-BR" sz="1300" b="1">
                  <a:solidFill>
                    <a:srgbClr val="0076BC"/>
                  </a:solidFill>
                  <a:latin typeface="Frutiger 65 Bold" pitchFamily="34" charset="0"/>
                </a:rPr>
                <a:t>Y</a:t>
              </a:r>
            </a:p>
          </p:txBody>
        </p:sp>
        <p:sp>
          <p:nvSpPr>
            <p:cNvPr id="261129" name="Line 9">
              <a:extLst>
                <a:ext uri="{FF2B5EF4-FFF2-40B4-BE49-F238E27FC236}">
                  <a16:creationId xmlns:a16="http://schemas.microsoft.com/office/drawing/2014/main" id="{75055EB4-1C86-7B80-662D-EF0B31B87F45}"/>
                </a:ext>
              </a:extLst>
            </p:cNvPr>
            <p:cNvSpPr>
              <a:spLocks noChangeShapeType="1"/>
            </p:cNvSpPr>
            <p:nvPr/>
          </p:nvSpPr>
          <p:spPr bwMode="auto">
            <a:xfrm>
              <a:off x="1737" y="1746"/>
              <a:ext cx="157" cy="0"/>
            </a:xfrm>
            <a:prstGeom prst="line">
              <a:avLst/>
            </a:prstGeom>
            <a:noFill/>
            <a:ln w="222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263" tIns="35498" rIns="72263" bIns="35498">
              <a:spAutoFit/>
            </a:bodyPr>
            <a:lstStyle/>
            <a:p>
              <a:endParaRPr lang="en-BR"/>
            </a:p>
          </p:txBody>
        </p:sp>
        <p:sp>
          <p:nvSpPr>
            <p:cNvPr id="261130" name="Line 10">
              <a:extLst>
                <a:ext uri="{FF2B5EF4-FFF2-40B4-BE49-F238E27FC236}">
                  <a16:creationId xmlns:a16="http://schemas.microsoft.com/office/drawing/2014/main" id="{0A92D7A9-5552-B556-5D23-762189A885AD}"/>
                </a:ext>
              </a:extLst>
            </p:cNvPr>
            <p:cNvSpPr>
              <a:spLocks noChangeShapeType="1"/>
            </p:cNvSpPr>
            <p:nvPr/>
          </p:nvSpPr>
          <p:spPr bwMode="auto">
            <a:xfrm>
              <a:off x="1737" y="1778"/>
              <a:ext cx="157" cy="0"/>
            </a:xfrm>
            <a:prstGeom prst="line">
              <a:avLst/>
            </a:prstGeom>
            <a:noFill/>
            <a:ln w="222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263" tIns="35498" rIns="72263" bIns="35498">
              <a:spAutoFit/>
            </a:bodyPr>
            <a:lstStyle/>
            <a:p>
              <a:endParaRPr lang="en-BR"/>
            </a:p>
          </p:txBody>
        </p:sp>
      </p:grpSp>
      <p:sp>
        <p:nvSpPr>
          <p:cNvPr id="261131" name="Rectangle 11">
            <a:extLst>
              <a:ext uri="{FF2B5EF4-FFF2-40B4-BE49-F238E27FC236}">
                <a16:creationId xmlns:a16="http://schemas.microsoft.com/office/drawing/2014/main" id="{C796EDD0-31B6-D413-3816-FBF2315DFAEF}"/>
              </a:ext>
            </a:extLst>
          </p:cNvPr>
          <p:cNvSpPr>
            <a:spLocks noChangeArrowheads="1"/>
          </p:cNvSpPr>
          <p:nvPr/>
        </p:nvSpPr>
        <p:spPr bwMode="auto">
          <a:xfrm>
            <a:off x="6908800" y="3594100"/>
            <a:ext cx="1546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200" b="1">
                <a:solidFill>
                  <a:schemeClr val="bg1"/>
                </a:solidFill>
                <a:latin typeface="Frutiger 55 Roman" pitchFamily="34" charset="0"/>
              </a:rPr>
              <a:t>Assinatura Digital com Criptogradia</a:t>
            </a:r>
          </a:p>
        </p:txBody>
      </p:sp>
      <p:sp>
        <p:nvSpPr>
          <p:cNvPr id="261132" name="Rectangle 12">
            <a:extLst>
              <a:ext uri="{FF2B5EF4-FFF2-40B4-BE49-F238E27FC236}">
                <a16:creationId xmlns:a16="http://schemas.microsoft.com/office/drawing/2014/main" id="{169BEBB2-28D5-7657-EBA2-FC3DBCF91FB1}"/>
              </a:ext>
            </a:extLst>
          </p:cNvPr>
          <p:cNvSpPr>
            <a:spLocks noChangeArrowheads="1"/>
          </p:cNvSpPr>
          <p:nvPr/>
        </p:nvSpPr>
        <p:spPr bwMode="auto">
          <a:xfrm>
            <a:off x="7697788" y="3744913"/>
            <a:ext cx="100012" cy="4762"/>
          </a:xfrm>
          <a:prstGeom prst="rect">
            <a:avLst/>
          </a:prstGeom>
          <a:solidFill>
            <a:srgbClr val="FFA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33" name="Rectangle 13">
            <a:extLst>
              <a:ext uri="{FF2B5EF4-FFF2-40B4-BE49-F238E27FC236}">
                <a16:creationId xmlns:a16="http://schemas.microsoft.com/office/drawing/2014/main" id="{53B9B967-9C1E-729D-3A41-B8E2C897993E}"/>
              </a:ext>
            </a:extLst>
          </p:cNvPr>
          <p:cNvSpPr>
            <a:spLocks noChangeArrowheads="1"/>
          </p:cNvSpPr>
          <p:nvPr/>
        </p:nvSpPr>
        <p:spPr bwMode="auto">
          <a:xfrm>
            <a:off x="7874000" y="3752850"/>
            <a:ext cx="131763" cy="6350"/>
          </a:xfrm>
          <a:prstGeom prst="rect">
            <a:avLst/>
          </a:prstGeom>
          <a:solidFill>
            <a:srgbClr val="FFA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34" name="Rectangle 14">
            <a:extLst>
              <a:ext uri="{FF2B5EF4-FFF2-40B4-BE49-F238E27FC236}">
                <a16:creationId xmlns:a16="http://schemas.microsoft.com/office/drawing/2014/main" id="{39D2D861-DBF0-5BEF-F2A4-6BF82CDD0F97}"/>
              </a:ext>
            </a:extLst>
          </p:cNvPr>
          <p:cNvSpPr>
            <a:spLocks noChangeArrowheads="1"/>
          </p:cNvSpPr>
          <p:nvPr/>
        </p:nvSpPr>
        <p:spPr bwMode="auto">
          <a:xfrm>
            <a:off x="8088313" y="3751263"/>
            <a:ext cx="127000" cy="4762"/>
          </a:xfrm>
          <a:prstGeom prst="rect">
            <a:avLst/>
          </a:prstGeom>
          <a:solidFill>
            <a:srgbClr val="FFA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35" name="Rectangle 15">
            <a:extLst>
              <a:ext uri="{FF2B5EF4-FFF2-40B4-BE49-F238E27FC236}">
                <a16:creationId xmlns:a16="http://schemas.microsoft.com/office/drawing/2014/main" id="{17B1B1B8-ECA6-31AC-F3BC-AB8EA1927A98}"/>
              </a:ext>
            </a:extLst>
          </p:cNvPr>
          <p:cNvSpPr>
            <a:spLocks noChangeArrowheads="1"/>
          </p:cNvSpPr>
          <p:nvPr/>
        </p:nvSpPr>
        <p:spPr bwMode="auto">
          <a:xfrm>
            <a:off x="6256338" y="2627313"/>
            <a:ext cx="16589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algn="ctr" eaLnBrk="0" hangingPunct="0">
              <a:spcBef>
                <a:spcPct val="50000"/>
              </a:spcBef>
            </a:pPr>
            <a:r>
              <a:rPr lang="en-US" altLang="en-BR" sz="1200" b="1">
                <a:solidFill>
                  <a:schemeClr val="bg1"/>
                </a:solidFill>
                <a:latin typeface="Frutiger 55 Roman" pitchFamily="34" charset="0"/>
              </a:rPr>
              <a:t>Acesso Remoto com Segurança</a:t>
            </a:r>
          </a:p>
        </p:txBody>
      </p:sp>
      <p:graphicFrame>
        <p:nvGraphicFramePr>
          <p:cNvPr id="261136" name="Object 16">
            <a:extLst>
              <a:ext uri="{FF2B5EF4-FFF2-40B4-BE49-F238E27FC236}">
                <a16:creationId xmlns:a16="http://schemas.microsoft.com/office/drawing/2014/main" id="{5DE8075F-E3AA-839A-2DF9-591E72C1BCD1}"/>
              </a:ext>
            </a:extLst>
          </p:cNvPr>
          <p:cNvGraphicFramePr>
            <a:graphicFrameLocks noChangeAspect="1"/>
          </p:cNvGraphicFramePr>
          <p:nvPr/>
        </p:nvGraphicFramePr>
        <p:xfrm>
          <a:off x="5668963" y="2673350"/>
          <a:ext cx="549275" cy="506413"/>
        </p:xfrm>
        <a:graphic>
          <a:graphicData uri="http://schemas.openxmlformats.org/presentationml/2006/ole">
            <mc:AlternateContent xmlns:mc="http://schemas.openxmlformats.org/markup-compatibility/2006">
              <mc:Choice xmlns:v="urn:schemas-microsoft-com:vml" Requires="v">
                <p:oleObj name="Photo Editor Photo" r:id="rId3" imgW="508000" imgH="495300" progId="MSPhotoEd.3">
                  <p:embed/>
                </p:oleObj>
              </mc:Choice>
              <mc:Fallback>
                <p:oleObj name="Photo Editor Photo" r:id="rId3" imgW="508000" imgH="495300" progId="MSPhotoEd.3">
                  <p:embed/>
                  <p:pic>
                    <p:nvPicPr>
                      <p:cNvPr id="0" name="Object 16"/>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5668963" y="2673350"/>
                        <a:ext cx="549275"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1137" name="Object 17">
            <a:extLst>
              <a:ext uri="{FF2B5EF4-FFF2-40B4-BE49-F238E27FC236}">
                <a16:creationId xmlns:a16="http://schemas.microsoft.com/office/drawing/2014/main" id="{E66995C0-C4CC-CE7F-05C5-90520BCE11F6}"/>
              </a:ext>
            </a:extLst>
          </p:cNvPr>
          <p:cNvGraphicFramePr>
            <a:graphicFrameLocks noChangeAspect="1"/>
          </p:cNvGraphicFramePr>
          <p:nvPr/>
        </p:nvGraphicFramePr>
        <p:xfrm>
          <a:off x="2851150" y="4492625"/>
          <a:ext cx="471488" cy="528638"/>
        </p:xfrm>
        <a:graphic>
          <a:graphicData uri="http://schemas.openxmlformats.org/presentationml/2006/ole">
            <mc:AlternateContent xmlns:mc="http://schemas.openxmlformats.org/markup-compatibility/2006">
              <mc:Choice xmlns:v="urn:schemas-microsoft-com:vml" Requires="v">
                <p:oleObj name="Clip" r:id="rId5" imgW="17640300" imgH="18135600" progId="MS_ClipArt_Gallery.2">
                  <p:embed/>
                </p:oleObj>
              </mc:Choice>
              <mc:Fallback>
                <p:oleObj name="Clip" r:id="rId5" imgW="17640300" imgH="18135600" progId="MS_ClipArt_Gallery.2">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1150" y="4492625"/>
                        <a:ext cx="471488" cy="528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1138" name="Rectangle 18">
            <a:extLst>
              <a:ext uri="{FF2B5EF4-FFF2-40B4-BE49-F238E27FC236}">
                <a16:creationId xmlns:a16="http://schemas.microsoft.com/office/drawing/2014/main" id="{03F5B9BE-B814-0FC4-3DBE-B1CCF4096F4F}"/>
              </a:ext>
            </a:extLst>
          </p:cNvPr>
          <p:cNvSpPr>
            <a:spLocks noChangeArrowheads="1"/>
          </p:cNvSpPr>
          <p:nvPr/>
        </p:nvSpPr>
        <p:spPr bwMode="auto">
          <a:xfrm>
            <a:off x="1368425" y="4630738"/>
            <a:ext cx="1579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200" b="1">
                <a:solidFill>
                  <a:schemeClr val="bg1"/>
                </a:solidFill>
                <a:latin typeface="Frutiger 55 Roman" pitchFamily="34" charset="0"/>
              </a:rPr>
              <a:t>Registro de acesso (Login)</a:t>
            </a:r>
          </a:p>
        </p:txBody>
      </p:sp>
      <p:sp>
        <p:nvSpPr>
          <p:cNvPr id="261139" name="Rectangle 19">
            <a:extLst>
              <a:ext uri="{FF2B5EF4-FFF2-40B4-BE49-F238E27FC236}">
                <a16:creationId xmlns:a16="http://schemas.microsoft.com/office/drawing/2014/main" id="{10646C21-67DC-BC58-BE10-4BCCF9428F58}"/>
              </a:ext>
            </a:extLst>
          </p:cNvPr>
          <p:cNvSpPr>
            <a:spLocks noChangeArrowheads="1"/>
          </p:cNvSpPr>
          <p:nvPr/>
        </p:nvSpPr>
        <p:spPr bwMode="auto">
          <a:xfrm>
            <a:off x="3648075" y="5391150"/>
            <a:ext cx="16859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200" b="1">
                <a:solidFill>
                  <a:schemeClr val="bg1"/>
                </a:solidFill>
                <a:latin typeface="Frutiger 55 Roman" pitchFamily="34" charset="0"/>
              </a:rPr>
              <a:t>Relacionamento eletronico entre empresas (B2C)</a:t>
            </a:r>
          </a:p>
        </p:txBody>
      </p:sp>
      <p:grpSp>
        <p:nvGrpSpPr>
          <p:cNvPr id="261140" name="Group 20">
            <a:extLst>
              <a:ext uri="{FF2B5EF4-FFF2-40B4-BE49-F238E27FC236}">
                <a16:creationId xmlns:a16="http://schemas.microsoft.com/office/drawing/2014/main" id="{0EB07013-E1A3-64B2-BB0F-6B5D368759CF}"/>
              </a:ext>
            </a:extLst>
          </p:cNvPr>
          <p:cNvGrpSpPr>
            <a:grpSpLocks/>
          </p:cNvGrpSpPr>
          <p:nvPr/>
        </p:nvGrpSpPr>
        <p:grpSpPr bwMode="auto">
          <a:xfrm>
            <a:off x="3857625" y="4908550"/>
            <a:ext cx="1095375" cy="508000"/>
            <a:chOff x="2745" y="3333"/>
            <a:chExt cx="978" cy="427"/>
          </a:xfrm>
        </p:grpSpPr>
        <p:graphicFrame>
          <p:nvGraphicFramePr>
            <p:cNvPr id="261141" name="Object 21">
              <a:hlinkClick r:id="" action="ppaction://ole?verb=0"/>
              <a:extLst>
                <a:ext uri="{FF2B5EF4-FFF2-40B4-BE49-F238E27FC236}">
                  <a16:creationId xmlns:a16="http://schemas.microsoft.com/office/drawing/2014/main" id="{A4293578-8B04-72F1-8F02-A50F7A536FBD}"/>
                </a:ext>
              </a:extLst>
            </p:cNvPr>
            <p:cNvGraphicFramePr>
              <a:graphicFrameLocks/>
            </p:cNvGraphicFramePr>
            <p:nvPr/>
          </p:nvGraphicFramePr>
          <p:xfrm>
            <a:off x="2952" y="3367"/>
            <a:ext cx="611" cy="342"/>
          </p:xfrm>
          <a:graphic>
            <a:graphicData uri="http://schemas.openxmlformats.org/presentationml/2006/ole">
              <mc:AlternateContent xmlns:mc="http://schemas.openxmlformats.org/markup-compatibility/2006">
                <mc:Choice xmlns:v="urn:schemas-microsoft-com:vml" Requires="v">
                  <p:oleObj name="Clip" r:id="rId7" imgW="33185100" imgH="18567400" progId="MS_ClipArt_Gallery.2">
                    <p:embed/>
                  </p:oleObj>
                </mc:Choice>
                <mc:Fallback>
                  <p:oleObj name="Clip" r:id="rId7" imgW="33185100" imgH="18567400" progId="MS_ClipArt_Gallery.2">
                    <p:embed/>
                    <p:pic>
                      <p:nvPicPr>
                        <p:cNvPr id="0" name="Object 2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52" y="3367"/>
                          <a:ext cx="611"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1142" name="Rectangle 22">
              <a:extLst>
                <a:ext uri="{FF2B5EF4-FFF2-40B4-BE49-F238E27FC236}">
                  <a16:creationId xmlns:a16="http://schemas.microsoft.com/office/drawing/2014/main" id="{0593C8F7-62BC-A368-6862-3D169C22DE06}"/>
                </a:ext>
              </a:extLst>
            </p:cNvPr>
            <p:cNvSpPr>
              <a:spLocks noChangeArrowheads="1"/>
            </p:cNvSpPr>
            <p:nvPr/>
          </p:nvSpPr>
          <p:spPr bwMode="auto">
            <a:xfrm>
              <a:off x="3071" y="3388"/>
              <a:ext cx="502"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900" b="1">
                  <a:solidFill>
                    <a:schemeClr val="accent2"/>
                  </a:solidFill>
                  <a:latin typeface="Frutiger 65 Bold" pitchFamily="34" charset="0"/>
                </a:rPr>
                <a:t>www</a:t>
              </a:r>
            </a:p>
          </p:txBody>
        </p:sp>
        <p:graphicFrame>
          <p:nvGraphicFramePr>
            <p:cNvPr id="261143" name="Object 23">
              <a:extLst>
                <a:ext uri="{FF2B5EF4-FFF2-40B4-BE49-F238E27FC236}">
                  <a16:creationId xmlns:a16="http://schemas.microsoft.com/office/drawing/2014/main" id="{3BDA9E73-F70B-C1A7-7DB4-38FA60206407}"/>
                </a:ext>
              </a:extLst>
            </p:cNvPr>
            <p:cNvGraphicFramePr>
              <a:graphicFrameLocks noChangeAspect="1"/>
            </p:cNvGraphicFramePr>
            <p:nvPr/>
          </p:nvGraphicFramePr>
          <p:xfrm>
            <a:off x="3375" y="3333"/>
            <a:ext cx="348" cy="427"/>
          </p:xfrm>
          <a:graphic>
            <a:graphicData uri="http://schemas.openxmlformats.org/presentationml/2006/ole">
              <mc:AlternateContent xmlns:mc="http://schemas.openxmlformats.org/markup-compatibility/2006">
                <mc:Choice xmlns:v="urn:schemas-microsoft-com:vml" Requires="v">
                  <p:oleObj name="Clip" r:id="rId9" imgW="17221200" imgH="21018500" progId="MS_ClipArt_Gallery.2">
                    <p:embed/>
                  </p:oleObj>
                </mc:Choice>
                <mc:Fallback>
                  <p:oleObj name="Clip" r:id="rId9" imgW="17221200" imgH="21018500" progId="MS_ClipArt_Gallery.2">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5" y="3333"/>
                          <a:ext cx="348" cy="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1144" name="Object 24">
              <a:extLst>
                <a:ext uri="{FF2B5EF4-FFF2-40B4-BE49-F238E27FC236}">
                  <a16:creationId xmlns:a16="http://schemas.microsoft.com/office/drawing/2014/main" id="{826A6FEA-9126-47B3-173F-811E5929BADA}"/>
                </a:ext>
              </a:extLst>
            </p:cNvPr>
            <p:cNvGraphicFramePr>
              <a:graphicFrameLocks noChangeAspect="1"/>
            </p:cNvGraphicFramePr>
            <p:nvPr/>
          </p:nvGraphicFramePr>
          <p:xfrm>
            <a:off x="2745" y="3333"/>
            <a:ext cx="344" cy="424"/>
          </p:xfrm>
          <a:graphic>
            <a:graphicData uri="http://schemas.openxmlformats.org/presentationml/2006/ole">
              <mc:AlternateContent xmlns:mc="http://schemas.openxmlformats.org/markup-compatibility/2006">
                <mc:Choice xmlns:v="urn:schemas-microsoft-com:vml" Requires="v">
                  <p:oleObj name="Clip" r:id="rId11" imgW="17221200" imgH="21018500" progId="MS_ClipArt_Gallery.2">
                    <p:embed/>
                  </p:oleObj>
                </mc:Choice>
                <mc:Fallback>
                  <p:oleObj name="Clip" r:id="rId11" imgW="17221200" imgH="21018500" progId="MS_ClipArt_Gallery.2">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5" y="3333"/>
                          <a:ext cx="344"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1145" name="Line 25">
              <a:extLst>
                <a:ext uri="{FF2B5EF4-FFF2-40B4-BE49-F238E27FC236}">
                  <a16:creationId xmlns:a16="http://schemas.microsoft.com/office/drawing/2014/main" id="{25BFE074-6240-CA10-BC92-D8B019515E97}"/>
                </a:ext>
              </a:extLst>
            </p:cNvPr>
            <p:cNvSpPr>
              <a:spLocks noChangeShapeType="1"/>
            </p:cNvSpPr>
            <p:nvPr/>
          </p:nvSpPr>
          <p:spPr bwMode="auto">
            <a:xfrm>
              <a:off x="3108" y="3601"/>
              <a:ext cx="259"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p>
              <a:endParaRPr lang="en-BR"/>
            </a:p>
          </p:txBody>
        </p:sp>
      </p:grpSp>
      <p:sp>
        <p:nvSpPr>
          <p:cNvPr id="261146" name="Rectangle 26">
            <a:extLst>
              <a:ext uri="{FF2B5EF4-FFF2-40B4-BE49-F238E27FC236}">
                <a16:creationId xmlns:a16="http://schemas.microsoft.com/office/drawing/2014/main" id="{26D530D2-67E2-7505-D3B5-C3B8E7A58468}"/>
              </a:ext>
            </a:extLst>
          </p:cNvPr>
          <p:cNvSpPr>
            <a:spLocks noChangeArrowheads="1"/>
          </p:cNvSpPr>
          <p:nvPr/>
        </p:nvSpPr>
        <p:spPr bwMode="auto">
          <a:xfrm>
            <a:off x="5219700" y="1916113"/>
            <a:ext cx="165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200" b="1">
                <a:solidFill>
                  <a:schemeClr val="bg1"/>
                </a:solidFill>
                <a:latin typeface="Frutiger 55 Roman" pitchFamily="34" charset="0"/>
              </a:rPr>
              <a:t>Login para acesso a sistemas Intranet</a:t>
            </a:r>
          </a:p>
        </p:txBody>
      </p:sp>
      <p:graphicFrame>
        <p:nvGraphicFramePr>
          <p:cNvPr id="261147" name="Object 27">
            <a:extLst>
              <a:ext uri="{FF2B5EF4-FFF2-40B4-BE49-F238E27FC236}">
                <a16:creationId xmlns:a16="http://schemas.microsoft.com/office/drawing/2014/main" id="{5D0C06E9-59BB-19F8-8704-4640118151CD}"/>
              </a:ext>
            </a:extLst>
          </p:cNvPr>
          <p:cNvGraphicFramePr>
            <a:graphicFrameLocks noChangeAspect="1"/>
          </p:cNvGraphicFramePr>
          <p:nvPr/>
        </p:nvGraphicFramePr>
        <p:xfrm>
          <a:off x="4741863" y="2216150"/>
          <a:ext cx="463550" cy="617538"/>
        </p:xfrm>
        <a:graphic>
          <a:graphicData uri="http://schemas.openxmlformats.org/presentationml/2006/ole">
            <mc:AlternateContent xmlns:mc="http://schemas.openxmlformats.org/markup-compatibility/2006">
              <mc:Choice xmlns:v="urn:schemas-microsoft-com:vml" Requires="v">
                <p:oleObj name="Clip" r:id="rId12" imgW="17221200" imgH="21018500" progId="MS_ClipArt_Gallery.2">
                  <p:embed/>
                </p:oleObj>
              </mc:Choice>
              <mc:Fallback>
                <p:oleObj name="Clip" r:id="rId12" imgW="17221200" imgH="21018500" progId="MS_ClipArt_Gallery.2">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41863" y="2216150"/>
                        <a:ext cx="463550" cy="617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1148" name="Object 28">
            <a:extLst>
              <a:ext uri="{FF2B5EF4-FFF2-40B4-BE49-F238E27FC236}">
                <a16:creationId xmlns:a16="http://schemas.microsoft.com/office/drawing/2014/main" id="{1257AF6B-E84F-D86E-1CA2-CAF2812E135C}"/>
              </a:ext>
            </a:extLst>
          </p:cNvPr>
          <p:cNvGraphicFramePr>
            <a:graphicFrameLocks noChangeAspect="1"/>
          </p:cNvGraphicFramePr>
          <p:nvPr/>
        </p:nvGraphicFramePr>
        <p:xfrm>
          <a:off x="3563938" y="2290763"/>
          <a:ext cx="412750" cy="542925"/>
        </p:xfrm>
        <a:graphic>
          <a:graphicData uri="http://schemas.openxmlformats.org/presentationml/2006/ole">
            <mc:AlternateContent xmlns:mc="http://schemas.openxmlformats.org/markup-compatibility/2006">
              <mc:Choice xmlns:v="urn:schemas-microsoft-com:vml" Requires="v">
                <p:oleObj name="Clip" r:id="rId13" imgW="16090900" imgH="23685500" progId="MS_ClipArt_Gallery.2">
                  <p:embed/>
                </p:oleObj>
              </mc:Choice>
              <mc:Fallback>
                <p:oleObj name="Clip" r:id="rId13" imgW="16090900" imgH="23685500" progId="MS_ClipArt_Gallery.2">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63938" y="2290763"/>
                        <a:ext cx="412750" cy="54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1149" name="Rectangle 29">
            <a:extLst>
              <a:ext uri="{FF2B5EF4-FFF2-40B4-BE49-F238E27FC236}">
                <a16:creationId xmlns:a16="http://schemas.microsoft.com/office/drawing/2014/main" id="{C2657CE9-F425-2507-FD3B-6CDD0DC4C8A2}"/>
              </a:ext>
            </a:extLst>
          </p:cNvPr>
          <p:cNvSpPr>
            <a:spLocks noChangeArrowheads="1"/>
          </p:cNvSpPr>
          <p:nvPr/>
        </p:nvSpPr>
        <p:spPr bwMode="auto">
          <a:xfrm>
            <a:off x="2484438" y="207645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US" altLang="en-BR" sz="1200" b="1">
                <a:solidFill>
                  <a:schemeClr val="bg1"/>
                </a:solidFill>
                <a:latin typeface="Frutiger 55 Roman" pitchFamily="34" charset="0"/>
              </a:rPr>
              <a:t>Controle de Acesso Físico</a:t>
            </a:r>
          </a:p>
        </p:txBody>
      </p:sp>
      <p:sp>
        <p:nvSpPr>
          <p:cNvPr id="261150" name="Rectangle 30">
            <a:extLst>
              <a:ext uri="{FF2B5EF4-FFF2-40B4-BE49-F238E27FC236}">
                <a16:creationId xmlns:a16="http://schemas.microsoft.com/office/drawing/2014/main" id="{E09335A0-9052-FED3-221B-2FEFBB7739AA}"/>
              </a:ext>
            </a:extLst>
          </p:cNvPr>
          <p:cNvSpPr>
            <a:spLocks noChangeArrowheads="1"/>
          </p:cNvSpPr>
          <p:nvPr/>
        </p:nvSpPr>
        <p:spPr bwMode="auto">
          <a:xfrm>
            <a:off x="1044575" y="3668713"/>
            <a:ext cx="114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4017" tIns="46183" rIns="94017" bIns="46183">
            <a:spAutoFit/>
          </a:bodyPr>
          <a:lstStyle>
            <a:lvl1pPr defTabSz="873125">
              <a:defRPr>
                <a:solidFill>
                  <a:schemeClr val="tx1"/>
                </a:solidFill>
                <a:latin typeface="Arial" panose="020B0604020202020204" pitchFamily="34" charset="0"/>
              </a:defRPr>
            </a:lvl1pPr>
            <a:lvl2pPr marL="436563" defTabSz="873125">
              <a:defRPr>
                <a:solidFill>
                  <a:schemeClr val="tx1"/>
                </a:solidFill>
                <a:latin typeface="Arial" panose="020B0604020202020204" pitchFamily="34" charset="0"/>
              </a:defRPr>
            </a:lvl2pPr>
            <a:lvl3pPr marL="873125" defTabSz="873125">
              <a:defRPr>
                <a:solidFill>
                  <a:schemeClr val="tx1"/>
                </a:solidFill>
                <a:latin typeface="Arial" panose="020B0604020202020204" pitchFamily="34" charset="0"/>
              </a:defRPr>
            </a:lvl3pPr>
            <a:lvl4pPr marL="1309688" defTabSz="873125">
              <a:defRPr>
                <a:solidFill>
                  <a:schemeClr val="tx1"/>
                </a:solidFill>
                <a:latin typeface="Arial" panose="020B0604020202020204" pitchFamily="34" charset="0"/>
              </a:defRPr>
            </a:lvl4pPr>
            <a:lvl5pPr marL="1746250" defTabSz="873125">
              <a:defRPr>
                <a:solidFill>
                  <a:schemeClr val="tx1"/>
                </a:solidFill>
                <a:latin typeface="Arial" panose="020B0604020202020204" pitchFamily="34" charset="0"/>
              </a:defRPr>
            </a:lvl5pPr>
            <a:lvl6pPr marL="2203450" defTabSz="873125" fontAlgn="base">
              <a:spcBef>
                <a:spcPct val="0"/>
              </a:spcBef>
              <a:spcAft>
                <a:spcPct val="0"/>
              </a:spcAft>
              <a:defRPr>
                <a:solidFill>
                  <a:schemeClr val="tx1"/>
                </a:solidFill>
                <a:latin typeface="Arial" panose="020B0604020202020204" pitchFamily="34" charset="0"/>
              </a:defRPr>
            </a:lvl6pPr>
            <a:lvl7pPr marL="2660650" defTabSz="873125" fontAlgn="base">
              <a:spcBef>
                <a:spcPct val="0"/>
              </a:spcBef>
              <a:spcAft>
                <a:spcPct val="0"/>
              </a:spcAft>
              <a:defRPr>
                <a:solidFill>
                  <a:schemeClr val="tx1"/>
                </a:solidFill>
                <a:latin typeface="Arial" panose="020B0604020202020204" pitchFamily="34" charset="0"/>
              </a:defRPr>
            </a:lvl7pPr>
            <a:lvl8pPr marL="3117850" defTabSz="873125" fontAlgn="base">
              <a:spcBef>
                <a:spcPct val="0"/>
              </a:spcBef>
              <a:spcAft>
                <a:spcPct val="0"/>
              </a:spcAft>
              <a:defRPr>
                <a:solidFill>
                  <a:schemeClr val="tx1"/>
                </a:solidFill>
                <a:latin typeface="Arial" panose="020B0604020202020204" pitchFamily="34" charset="0"/>
              </a:defRPr>
            </a:lvl8pPr>
            <a:lvl9pPr marL="3575050" defTabSz="873125"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pPr>
            <a:r>
              <a:rPr lang="en-GB" altLang="en-BR" sz="1200" b="1">
                <a:solidFill>
                  <a:schemeClr val="bg1"/>
                </a:solidFill>
                <a:latin typeface="Frutiger 55 Roman" pitchFamily="34" charset="0"/>
              </a:rPr>
              <a:t>Identidade Digital </a:t>
            </a:r>
          </a:p>
        </p:txBody>
      </p:sp>
      <p:grpSp>
        <p:nvGrpSpPr>
          <p:cNvPr id="261151" name="Group 31">
            <a:extLst>
              <a:ext uri="{FF2B5EF4-FFF2-40B4-BE49-F238E27FC236}">
                <a16:creationId xmlns:a16="http://schemas.microsoft.com/office/drawing/2014/main" id="{A0E88BE3-7F86-72A9-7225-172FFF4113F6}"/>
              </a:ext>
            </a:extLst>
          </p:cNvPr>
          <p:cNvGrpSpPr>
            <a:grpSpLocks/>
          </p:cNvGrpSpPr>
          <p:nvPr/>
        </p:nvGrpSpPr>
        <p:grpSpPr bwMode="auto">
          <a:xfrm>
            <a:off x="6061075" y="3525838"/>
            <a:ext cx="715963" cy="622300"/>
            <a:chOff x="4704" y="2201"/>
            <a:chExt cx="720" cy="561"/>
          </a:xfrm>
        </p:grpSpPr>
        <p:pic>
          <p:nvPicPr>
            <p:cNvPr id="261152" name="Picture 32">
              <a:extLst>
                <a:ext uri="{FF2B5EF4-FFF2-40B4-BE49-F238E27FC236}">
                  <a16:creationId xmlns:a16="http://schemas.microsoft.com/office/drawing/2014/main" id="{723C6652-4D96-C4C2-DDAD-DF0316525B17}"/>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704" y="2201"/>
              <a:ext cx="606" cy="444"/>
            </a:xfrm>
            <a:prstGeom prst="rect">
              <a:avLst/>
            </a:prstGeom>
            <a:noFill/>
            <a:extLst>
              <a:ext uri="{909E8E84-426E-40DD-AFC4-6F175D3DCCD1}">
                <a14:hiddenFill xmlns:a14="http://schemas.microsoft.com/office/drawing/2010/main">
                  <a:solidFill>
                    <a:srgbClr val="FFFFFF"/>
                  </a:solidFill>
                </a14:hiddenFill>
              </a:ext>
            </a:extLst>
          </p:spPr>
        </p:pic>
        <p:grpSp>
          <p:nvGrpSpPr>
            <p:cNvPr id="261153" name="Group 33">
              <a:extLst>
                <a:ext uri="{FF2B5EF4-FFF2-40B4-BE49-F238E27FC236}">
                  <a16:creationId xmlns:a16="http://schemas.microsoft.com/office/drawing/2014/main" id="{906B8DC4-0033-D731-D454-C449366D045C}"/>
                </a:ext>
              </a:extLst>
            </p:cNvPr>
            <p:cNvGrpSpPr>
              <a:grpSpLocks/>
            </p:cNvGrpSpPr>
            <p:nvPr/>
          </p:nvGrpSpPr>
          <p:grpSpPr bwMode="auto">
            <a:xfrm>
              <a:off x="5009" y="2592"/>
              <a:ext cx="415" cy="170"/>
              <a:chOff x="5647" y="2581"/>
              <a:chExt cx="415" cy="170"/>
            </a:xfrm>
          </p:grpSpPr>
          <p:sp>
            <p:nvSpPr>
              <p:cNvPr id="261154" name="Freeform 34">
                <a:extLst>
                  <a:ext uri="{FF2B5EF4-FFF2-40B4-BE49-F238E27FC236}">
                    <a16:creationId xmlns:a16="http://schemas.microsoft.com/office/drawing/2014/main" id="{7A1D71CC-1CEE-C300-ADE2-FFC9725A5A37}"/>
                  </a:ext>
                </a:extLst>
              </p:cNvPr>
              <p:cNvSpPr>
                <a:spLocks/>
              </p:cNvSpPr>
              <p:nvPr/>
            </p:nvSpPr>
            <p:spPr bwMode="auto">
              <a:xfrm>
                <a:off x="5647" y="2581"/>
                <a:ext cx="115" cy="169"/>
              </a:xfrm>
              <a:custGeom>
                <a:avLst/>
                <a:gdLst>
                  <a:gd name="T0" fmla="*/ 34 w 94"/>
                  <a:gd name="T1" fmla="*/ 0 h 192"/>
                  <a:gd name="T2" fmla="*/ 62 w 94"/>
                  <a:gd name="T3" fmla="*/ 0 h 192"/>
                  <a:gd name="T4" fmla="*/ 56 w 94"/>
                  <a:gd name="T5" fmla="*/ 8 h 192"/>
                  <a:gd name="T6" fmla="*/ 40 w 94"/>
                  <a:gd name="T7" fmla="*/ 8 h 192"/>
                  <a:gd name="T8" fmla="*/ 34 w 94"/>
                  <a:gd name="T9" fmla="*/ 19 h 192"/>
                  <a:gd name="T10" fmla="*/ 62 w 94"/>
                  <a:gd name="T11" fmla="*/ 19 h 192"/>
                  <a:gd name="T12" fmla="*/ 56 w 94"/>
                  <a:gd name="T13" fmla="*/ 8 h 192"/>
                  <a:gd name="T14" fmla="*/ 62 w 94"/>
                  <a:gd name="T15" fmla="*/ 1 h 192"/>
                  <a:gd name="T16" fmla="*/ 72 w 94"/>
                  <a:gd name="T17" fmla="*/ 18 h 192"/>
                  <a:gd name="T18" fmla="*/ 77 w 94"/>
                  <a:gd name="T19" fmla="*/ 18 h 192"/>
                  <a:gd name="T20" fmla="*/ 79 w 94"/>
                  <a:gd name="T21" fmla="*/ 26 h 192"/>
                  <a:gd name="T22" fmla="*/ 87 w 94"/>
                  <a:gd name="T23" fmla="*/ 26 h 192"/>
                  <a:gd name="T24" fmla="*/ 87 w 94"/>
                  <a:gd name="T25" fmla="*/ 29 h 192"/>
                  <a:gd name="T26" fmla="*/ 90 w 94"/>
                  <a:gd name="T27" fmla="*/ 29 h 192"/>
                  <a:gd name="T28" fmla="*/ 93 w 94"/>
                  <a:gd name="T29" fmla="*/ 29 h 192"/>
                  <a:gd name="T30" fmla="*/ 93 w 94"/>
                  <a:gd name="T31" fmla="*/ 56 h 192"/>
                  <a:gd name="T32" fmla="*/ 87 w 94"/>
                  <a:gd name="T33" fmla="*/ 56 h 192"/>
                  <a:gd name="T34" fmla="*/ 87 w 94"/>
                  <a:gd name="T35" fmla="*/ 61 h 192"/>
                  <a:gd name="T36" fmla="*/ 79 w 94"/>
                  <a:gd name="T37" fmla="*/ 61 h 192"/>
                  <a:gd name="T38" fmla="*/ 77 w 94"/>
                  <a:gd name="T39" fmla="*/ 68 h 192"/>
                  <a:gd name="T40" fmla="*/ 73 w 94"/>
                  <a:gd name="T41" fmla="*/ 69 h 192"/>
                  <a:gd name="T42" fmla="*/ 73 w 94"/>
                  <a:gd name="T43" fmla="*/ 82 h 192"/>
                  <a:gd name="T44" fmla="*/ 69 w 94"/>
                  <a:gd name="T45" fmla="*/ 82 h 192"/>
                  <a:gd name="T46" fmla="*/ 68 w 94"/>
                  <a:gd name="T47" fmla="*/ 84 h 192"/>
                  <a:gd name="T48" fmla="*/ 68 w 94"/>
                  <a:gd name="T49" fmla="*/ 97 h 192"/>
                  <a:gd name="T50" fmla="*/ 63 w 94"/>
                  <a:gd name="T51" fmla="*/ 98 h 192"/>
                  <a:gd name="T52" fmla="*/ 64 w 94"/>
                  <a:gd name="T53" fmla="*/ 180 h 192"/>
                  <a:gd name="T54" fmla="*/ 51 w 94"/>
                  <a:gd name="T55" fmla="*/ 191 h 192"/>
                  <a:gd name="T56" fmla="*/ 35 w 94"/>
                  <a:gd name="T57" fmla="*/ 177 h 192"/>
                  <a:gd name="T58" fmla="*/ 41 w 94"/>
                  <a:gd name="T59" fmla="*/ 174 h 192"/>
                  <a:gd name="T60" fmla="*/ 41 w 94"/>
                  <a:gd name="T61" fmla="*/ 169 h 192"/>
                  <a:gd name="T62" fmla="*/ 35 w 94"/>
                  <a:gd name="T63" fmla="*/ 164 h 192"/>
                  <a:gd name="T64" fmla="*/ 41 w 94"/>
                  <a:gd name="T65" fmla="*/ 161 h 192"/>
                  <a:gd name="T66" fmla="*/ 40 w 94"/>
                  <a:gd name="T67" fmla="*/ 159 h 192"/>
                  <a:gd name="T68" fmla="*/ 35 w 94"/>
                  <a:gd name="T69" fmla="*/ 155 h 192"/>
                  <a:gd name="T70" fmla="*/ 34 w 94"/>
                  <a:gd name="T71" fmla="*/ 145 h 192"/>
                  <a:gd name="T72" fmla="*/ 41 w 94"/>
                  <a:gd name="T73" fmla="*/ 138 h 192"/>
                  <a:gd name="T74" fmla="*/ 41 w 94"/>
                  <a:gd name="T75" fmla="*/ 132 h 192"/>
                  <a:gd name="T76" fmla="*/ 35 w 94"/>
                  <a:gd name="T77" fmla="*/ 127 h 192"/>
                  <a:gd name="T78" fmla="*/ 41 w 94"/>
                  <a:gd name="T79" fmla="*/ 121 h 192"/>
                  <a:gd name="T80" fmla="*/ 41 w 94"/>
                  <a:gd name="T81" fmla="*/ 115 h 192"/>
                  <a:gd name="T82" fmla="*/ 35 w 94"/>
                  <a:gd name="T83" fmla="*/ 109 h 192"/>
                  <a:gd name="T84" fmla="*/ 34 w 94"/>
                  <a:gd name="T85" fmla="*/ 97 h 192"/>
                  <a:gd name="T86" fmla="*/ 28 w 94"/>
                  <a:gd name="T87" fmla="*/ 97 h 192"/>
                  <a:gd name="T88" fmla="*/ 28 w 94"/>
                  <a:gd name="T89" fmla="*/ 82 h 192"/>
                  <a:gd name="T90" fmla="*/ 23 w 94"/>
                  <a:gd name="T91" fmla="*/ 82 h 192"/>
                  <a:gd name="T92" fmla="*/ 23 w 94"/>
                  <a:gd name="T93" fmla="*/ 68 h 192"/>
                  <a:gd name="T94" fmla="*/ 18 w 94"/>
                  <a:gd name="T95" fmla="*/ 68 h 192"/>
                  <a:gd name="T96" fmla="*/ 17 w 94"/>
                  <a:gd name="T97" fmla="*/ 61 h 192"/>
                  <a:gd name="T98" fmla="*/ 7 w 94"/>
                  <a:gd name="T99" fmla="*/ 61 h 192"/>
                  <a:gd name="T100" fmla="*/ 7 w 94"/>
                  <a:gd name="T101" fmla="*/ 56 h 192"/>
                  <a:gd name="T102" fmla="*/ 0 w 94"/>
                  <a:gd name="T103" fmla="*/ 56 h 192"/>
                  <a:gd name="T104" fmla="*/ 0 w 94"/>
                  <a:gd name="T105" fmla="*/ 28 h 192"/>
                  <a:gd name="T106" fmla="*/ 7 w 94"/>
                  <a:gd name="T107" fmla="*/ 28 h 192"/>
                  <a:gd name="T108" fmla="*/ 7 w 94"/>
                  <a:gd name="T109" fmla="*/ 25 h 192"/>
                  <a:gd name="T110" fmla="*/ 15 w 94"/>
                  <a:gd name="T111" fmla="*/ 25 h 192"/>
                  <a:gd name="T112" fmla="*/ 17 w 94"/>
                  <a:gd name="T113" fmla="*/ 23 h 192"/>
                  <a:gd name="T114" fmla="*/ 18 w 94"/>
                  <a:gd name="T115" fmla="*/ 18 h 192"/>
                  <a:gd name="T116" fmla="*/ 23 w 94"/>
                  <a:gd name="T117" fmla="*/ 18 h 192"/>
                  <a:gd name="T118" fmla="*/ 34 w 94"/>
                  <a:gd name="T119"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92">
                    <a:moveTo>
                      <a:pt x="34" y="0"/>
                    </a:moveTo>
                    <a:lnTo>
                      <a:pt x="62" y="0"/>
                    </a:lnTo>
                    <a:lnTo>
                      <a:pt x="56" y="8"/>
                    </a:lnTo>
                    <a:lnTo>
                      <a:pt x="40" y="8"/>
                    </a:lnTo>
                    <a:lnTo>
                      <a:pt x="34" y="19"/>
                    </a:lnTo>
                    <a:lnTo>
                      <a:pt x="62" y="19"/>
                    </a:lnTo>
                    <a:lnTo>
                      <a:pt x="56" y="8"/>
                    </a:lnTo>
                    <a:lnTo>
                      <a:pt x="62" y="1"/>
                    </a:lnTo>
                    <a:lnTo>
                      <a:pt x="72" y="18"/>
                    </a:lnTo>
                    <a:lnTo>
                      <a:pt x="77" y="18"/>
                    </a:lnTo>
                    <a:lnTo>
                      <a:pt x="79" y="26"/>
                    </a:lnTo>
                    <a:lnTo>
                      <a:pt x="87" y="26"/>
                    </a:lnTo>
                    <a:lnTo>
                      <a:pt x="87" y="29"/>
                    </a:lnTo>
                    <a:lnTo>
                      <a:pt x="90" y="29"/>
                    </a:lnTo>
                    <a:lnTo>
                      <a:pt x="93" y="29"/>
                    </a:lnTo>
                    <a:lnTo>
                      <a:pt x="93" y="56"/>
                    </a:lnTo>
                    <a:lnTo>
                      <a:pt x="87" y="56"/>
                    </a:lnTo>
                    <a:lnTo>
                      <a:pt x="87" y="61"/>
                    </a:lnTo>
                    <a:lnTo>
                      <a:pt x="79" y="61"/>
                    </a:lnTo>
                    <a:lnTo>
                      <a:pt x="77" y="68"/>
                    </a:lnTo>
                    <a:lnTo>
                      <a:pt x="73" y="69"/>
                    </a:lnTo>
                    <a:lnTo>
                      <a:pt x="73" y="82"/>
                    </a:lnTo>
                    <a:lnTo>
                      <a:pt x="69" y="82"/>
                    </a:lnTo>
                    <a:lnTo>
                      <a:pt x="68" y="84"/>
                    </a:lnTo>
                    <a:lnTo>
                      <a:pt x="68" y="97"/>
                    </a:lnTo>
                    <a:lnTo>
                      <a:pt x="63" y="98"/>
                    </a:lnTo>
                    <a:lnTo>
                      <a:pt x="64" y="180"/>
                    </a:lnTo>
                    <a:lnTo>
                      <a:pt x="51" y="191"/>
                    </a:lnTo>
                    <a:lnTo>
                      <a:pt x="35" y="177"/>
                    </a:lnTo>
                    <a:lnTo>
                      <a:pt x="41" y="174"/>
                    </a:lnTo>
                    <a:lnTo>
                      <a:pt x="41" y="169"/>
                    </a:lnTo>
                    <a:lnTo>
                      <a:pt x="35" y="164"/>
                    </a:lnTo>
                    <a:lnTo>
                      <a:pt x="41" y="161"/>
                    </a:lnTo>
                    <a:lnTo>
                      <a:pt x="40" y="159"/>
                    </a:lnTo>
                    <a:lnTo>
                      <a:pt x="35" y="155"/>
                    </a:lnTo>
                    <a:lnTo>
                      <a:pt x="34" y="145"/>
                    </a:lnTo>
                    <a:lnTo>
                      <a:pt x="41" y="138"/>
                    </a:lnTo>
                    <a:lnTo>
                      <a:pt x="41" y="132"/>
                    </a:lnTo>
                    <a:lnTo>
                      <a:pt x="35" y="127"/>
                    </a:lnTo>
                    <a:lnTo>
                      <a:pt x="41" y="121"/>
                    </a:lnTo>
                    <a:lnTo>
                      <a:pt x="41" y="115"/>
                    </a:lnTo>
                    <a:lnTo>
                      <a:pt x="35" y="109"/>
                    </a:lnTo>
                    <a:lnTo>
                      <a:pt x="34" y="97"/>
                    </a:lnTo>
                    <a:lnTo>
                      <a:pt x="28" y="97"/>
                    </a:lnTo>
                    <a:lnTo>
                      <a:pt x="28" y="82"/>
                    </a:lnTo>
                    <a:lnTo>
                      <a:pt x="23" y="82"/>
                    </a:lnTo>
                    <a:lnTo>
                      <a:pt x="23" y="68"/>
                    </a:lnTo>
                    <a:lnTo>
                      <a:pt x="18" y="68"/>
                    </a:lnTo>
                    <a:lnTo>
                      <a:pt x="17" y="61"/>
                    </a:lnTo>
                    <a:lnTo>
                      <a:pt x="7" y="61"/>
                    </a:lnTo>
                    <a:lnTo>
                      <a:pt x="7" y="56"/>
                    </a:lnTo>
                    <a:lnTo>
                      <a:pt x="0" y="56"/>
                    </a:lnTo>
                    <a:lnTo>
                      <a:pt x="0" y="28"/>
                    </a:lnTo>
                    <a:lnTo>
                      <a:pt x="7" y="28"/>
                    </a:lnTo>
                    <a:lnTo>
                      <a:pt x="7" y="25"/>
                    </a:lnTo>
                    <a:lnTo>
                      <a:pt x="15" y="25"/>
                    </a:lnTo>
                    <a:lnTo>
                      <a:pt x="17" y="23"/>
                    </a:lnTo>
                    <a:lnTo>
                      <a:pt x="18" y="18"/>
                    </a:lnTo>
                    <a:lnTo>
                      <a:pt x="23" y="18"/>
                    </a:lnTo>
                    <a:lnTo>
                      <a:pt x="34"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55" name="Freeform 35">
                <a:extLst>
                  <a:ext uri="{FF2B5EF4-FFF2-40B4-BE49-F238E27FC236}">
                    <a16:creationId xmlns:a16="http://schemas.microsoft.com/office/drawing/2014/main" id="{2A10E060-B142-F433-66CD-6B5DDC4FC59C}"/>
                  </a:ext>
                </a:extLst>
              </p:cNvPr>
              <p:cNvSpPr>
                <a:spLocks/>
              </p:cNvSpPr>
              <p:nvPr/>
            </p:nvSpPr>
            <p:spPr bwMode="auto">
              <a:xfrm>
                <a:off x="5651" y="2582"/>
                <a:ext cx="115" cy="169"/>
              </a:xfrm>
              <a:custGeom>
                <a:avLst/>
                <a:gdLst>
                  <a:gd name="T0" fmla="*/ 34 w 94"/>
                  <a:gd name="T1" fmla="*/ 0 h 192"/>
                  <a:gd name="T2" fmla="*/ 62 w 94"/>
                  <a:gd name="T3" fmla="*/ 0 h 192"/>
                  <a:gd name="T4" fmla="*/ 56 w 94"/>
                  <a:gd name="T5" fmla="*/ 8 h 192"/>
                  <a:gd name="T6" fmla="*/ 40 w 94"/>
                  <a:gd name="T7" fmla="*/ 8 h 192"/>
                  <a:gd name="T8" fmla="*/ 34 w 94"/>
                  <a:gd name="T9" fmla="*/ 19 h 192"/>
                  <a:gd name="T10" fmla="*/ 62 w 94"/>
                  <a:gd name="T11" fmla="*/ 19 h 192"/>
                  <a:gd name="T12" fmla="*/ 56 w 94"/>
                  <a:gd name="T13" fmla="*/ 8 h 192"/>
                  <a:gd name="T14" fmla="*/ 62 w 94"/>
                  <a:gd name="T15" fmla="*/ 0 h 192"/>
                  <a:gd name="T16" fmla="*/ 72 w 94"/>
                  <a:gd name="T17" fmla="*/ 18 h 192"/>
                  <a:gd name="T18" fmla="*/ 77 w 94"/>
                  <a:gd name="T19" fmla="*/ 18 h 192"/>
                  <a:gd name="T20" fmla="*/ 79 w 94"/>
                  <a:gd name="T21" fmla="*/ 25 h 192"/>
                  <a:gd name="T22" fmla="*/ 87 w 94"/>
                  <a:gd name="T23" fmla="*/ 25 h 192"/>
                  <a:gd name="T24" fmla="*/ 87 w 94"/>
                  <a:gd name="T25" fmla="*/ 28 h 192"/>
                  <a:gd name="T26" fmla="*/ 90 w 94"/>
                  <a:gd name="T27" fmla="*/ 29 h 192"/>
                  <a:gd name="T28" fmla="*/ 93 w 94"/>
                  <a:gd name="T29" fmla="*/ 29 h 192"/>
                  <a:gd name="T30" fmla="*/ 93 w 94"/>
                  <a:gd name="T31" fmla="*/ 56 h 192"/>
                  <a:gd name="T32" fmla="*/ 87 w 94"/>
                  <a:gd name="T33" fmla="*/ 56 h 192"/>
                  <a:gd name="T34" fmla="*/ 87 w 94"/>
                  <a:gd name="T35" fmla="*/ 61 h 192"/>
                  <a:gd name="T36" fmla="*/ 79 w 94"/>
                  <a:gd name="T37" fmla="*/ 61 h 192"/>
                  <a:gd name="T38" fmla="*/ 77 w 94"/>
                  <a:gd name="T39" fmla="*/ 68 h 192"/>
                  <a:gd name="T40" fmla="*/ 73 w 94"/>
                  <a:gd name="T41" fmla="*/ 68 h 192"/>
                  <a:gd name="T42" fmla="*/ 72 w 94"/>
                  <a:gd name="T43" fmla="*/ 82 h 192"/>
                  <a:gd name="T44" fmla="*/ 69 w 94"/>
                  <a:gd name="T45" fmla="*/ 82 h 192"/>
                  <a:gd name="T46" fmla="*/ 68 w 94"/>
                  <a:gd name="T47" fmla="*/ 83 h 192"/>
                  <a:gd name="T48" fmla="*/ 68 w 94"/>
                  <a:gd name="T49" fmla="*/ 97 h 192"/>
                  <a:gd name="T50" fmla="*/ 63 w 94"/>
                  <a:gd name="T51" fmla="*/ 97 h 192"/>
                  <a:gd name="T52" fmla="*/ 63 w 94"/>
                  <a:gd name="T53" fmla="*/ 180 h 192"/>
                  <a:gd name="T54" fmla="*/ 51 w 94"/>
                  <a:gd name="T55" fmla="*/ 191 h 192"/>
                  <a:gd name="T56" fmla="*/ 35 w 94"/>
                  <a:gd name="T57" fmla="*/ 177 h 192"/>
                  <a:gd name="T58" fmla="*/ 41 w 94"/>
                  <a:gd name="T59" fmla="*/ 173 h 192"/>
                  <a:gd name="T60" fmla="*/ 41 w 94"/>
                  <a:gd name="T61" fmla="*/ 168 h 192"/>
                  <a:gd name="T62" fmla="*/ 35 w 94"/>
                  <a:gd name="T63" fmla="*/ 164 h 192"/>
                  <a:gd name="T64" fmla="*/ 41 w 94"/>
                  <a:gd name="T65" fmla="*/ 161 h 192"/>
                  <a:gd name="T66" fmla="*/ 40 w 94"/>
                  <a:gd name="T67" fmla="*/ 158 h 192"/>
                  <a:gd name="T68" fmla="*/ 35 w 94"/>
                  <a:gd name="T69" fmla="*/ 155 h 192"/>
                  <a:gd name="T70" fmla="*/ 34 w 94"/>
                  <a:gd name="T71" fmla="*/ 145 h 192"/>
                  <a:gd name="T72" fmla="*/ 33 w 94"/>
                  <a:gd name="T73" fmla="*/ 145 h 192"/>
                  <a:gd name="T74" fmla="*/ 41 w 94"/>
                  <a:gd name="T75" fmla="*/ 138 h 192"/>
                  <a:gd name="T76" fmla="*/ 41 w 94"/>
                  <a:gd name="T77" fmla="*/ 132 h 192"/>
                  <a:gd name="T78" fmla="*/ 35 w 94"/>
                  <a:gd name="T79" fmla="*/ 127 h 192"/>
                  <a:gd name="T80" fmla="*/ 41 w 94"/>
                  <a:gd name="T81" fmla="*/ 121 h 192"/>
                  <a:gd name="T82" fmla="*/ 41 w 94"/>
                  <a:gd name="T83" fmla="*/ 115 h 192"/>
                  <a:gd name="T84" fmla="*/ 35 w 94"/>
                  <a:gd name="T85" fmla="*/ 108 h 192"/>
                  <a:gd name="T86" fmla="*/ 34 w 94"/>
                  <a:gd name="T87" fmla="*/ 96 h 192"/>
                  <a:gd name="T88" fmla="*/ 28 w 94"/>
                  <a:gd name="T89" fmla="*/ 96 h 192"/>
                  <a:gd name="T90" fmla="*/ 28 w 94"/>
                  <a:gd name="T91" fmla="*/ 81 h 192"/>
                  <a:gd name="T92" fmla="*/ 23 w 94"/>
                  <a:gd name="T93" fmla="*/ 81 h 192"/>
                  <a:gd name="T94" fmla="*/ 23 w 94"/>
                  <a:gd name="T95" fmla="*/ 67 h 192"/>
                  <a:gd name="T96" fmla="*/ 18 w 94"/>
                  <a:gd name="T97" fmla="*/ 67 h 192"/>
                  <a:gd name="T98" fmla="*/ 17 w 94"/>
                  <a:gd name="T99" fmla="*/ 61 h 192"/>
                  <a:gd name="T100" fmla="*/ 7 w 94"/>
                  <a:gd name="T101" fmla="*/ 61 h 192"/>
                  <a:gd name="T102" fmla="*/ 7 w 94"/>
                  <a:gd name="T103" fmla="*/ 56 h 192"/>
                  <a:gd name="T104" fmla="*/ 0 w 94"/>
                  <a:gd name="T105" fmla="*/ 56 h 192"/>
                  <a:gd name="T106" fmla="*/ 0 w 94"/>
                  <a:gd name="T107" fmla="*/ 28 h 192"/>
                  <a:gd name="T108" fmla="*/ 7 w 94"/>
                  <a:gd name="T109" fmla="*/ 28 h 192"/>
                  <a:gd name="T110" fmla="*/ 7 w 94"/>
                  <a:gd name="T111" fmla="*/ 25 h 192"/>
                  <a:gd name="T112" fmla="*/ 15 w 94"/>
                  <a:gd name="T113" fmla="*/ 25 h 192"/>
                  <a:gd name="T114" fmla="*/ 17 w 94"/>
                  <a:gd name="T115" fmla="*/ 23 h 192"/>
                  <a:gd name="T116" fmla="*/ 18 w 94"/>
                  <a:gd name="T117" fmla="*/ 18 h 192"/>
                  <a:gd name="T118" fmla="*/ 23 w 94"/>
                  <a:gd name="T119" fmla="*/ 18 h 192"/>
                  <a:gd name="T120" fmla="*/ 34 w 94"/>
                  <a:gd name="T12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192">
                    <a:moveTo>
                      <a:pt x="34" y="0"/>
                    </a:moveTo>
                    <a:lnTo>
                      <a:pt x="62" y="0"/>
                    </a:lnTo>
                    <a:lnTo>
                      <a:pt x="56" y="8"/>
                    </a:lnTo>
                    <a:lnTo>
                      <a:pt x="40" y="8"/>
                    </a:lnTo>
                    <a:lnTo>
                      <a:pt x="34" y="19"/>
                    </a:lnTo>
                    <a:lnTo>
                      <a:pt x="62" y="19"/>
                    </a:lnTo>
                    <a:lnTo>
                      <a:pt x="56" y="8"/>
                    </a:lnTo>
                    <a:lnTo>
                      <a:pt x="62" y="0"/>
                    </a:lnTo>
                    <a:lnTo>
                      <a:pt x="72" y="18"/>
                    </a:lnTo>
                    <a:lnTo>
                      <a:pt x="77" y="18"/>
                    </a:lnTo>
                    <a:lnTo>
                      <a:pt x="79" y="25"/>
                    </a:lnTo>
                    <a:lnTo>
                      <a:pt x="87" y="25"/>
                    </a:lnTo>
                    <a:lnTo>
                      <a:pt x="87" y="28"/>
                    </a:lnTo>
                    <a:lnTo>
                      <a:pt x="90" y="29"/>
                    </a:lnTo>
                    <a:lnTo>
                      <a:pt x="93" y="29"/>
                    </a:lnTo>
                    <a:lnTo>
                      <a:pt x="93" y="56"/>
                    </a:lnTo>
                    <a:lnTo>
                      <a:pt x="87" y="56"/>
                    </a:lnTo>
                    <a:lnTo>
                      <a:pt x="87" y="61"/>
                    </a:lnTo>
                    <a:lnTo>
                      <a:pt x="79" y="61"/>
                    </a:lnTo>
                    <a:lnTo>
                      <a:pt x="77" y="68"/>
                    </a:lnTo>
                    <a:lnTo>
                      <a:pt x="73" y="68"/>
                    </a:lnTo>
                    <a:lnTo>
                      <a:pt x="72" y="82"/>
                    </a:lnTo>
                    <a:lnTo>
                      <a:pt x="69" y="82"/>
                    </a:lnTo>
                    <a:lnTo>
                      <a:pt x="68" y="83"/>
                    </a:lnTo>
                    <a:lnTo>
                      <a:pt x="68" y="97"/>
                    </a:lnTo>
                    <a:lnTo>
                      <a:pt x="63" y="97"/>
                    </a:lnTo>
                    <a:lnTo>
                      <a:pt x="63" y="180"/>
                    </a:lnTo>
                    <a:lnTo>
                      <a:pt x="51" y="191"/>
                    </a:lnTo>
                    <a:lnTo>
                      <a:pt x="35" y="177"/>
                    </a:lnTo>
                    <a:lnTo>
                      <a:pt x="41" y="173"/>
                    </a:lnTo>
                    <a:lnTo>
                      <a:pt x="41" y="168"/>
                    </a:lnTo>
                    <a:lnTo>
                      <a:pt x="35" y="164"/>
                    </a:lnTo>
                    <a:lnTo>
                      <a:pt x="41" y="161"/>
                    </a:lnTo>
                    <a:lnTo>
                      <a:pt x="40" y="158"/>
                    </a:lnTo>
                    <a:lnTo>
                      <a:pt x="35" y="155"/>
                    </a:lnTo>
                    <a:lnTo>
                      <a:pt x="34" y="145"/>
                    </a:lnTo>
                    <a:lnTo>
                      <a:pt x="33" y="145"/>
                    </a:lnTo>
                    <a:lnTo>
                      <a:pt x="41" y="138"/>
                    </a:lnTo>
                    <a:lnTo>
                      <a:pt x="41" y="132"/>
                    </a:lnTo>
                    <a:lnTo>
                      <a:pt x="35" y="127"/>
                    </a:lnTo>
                    <a:lnTo>
                      <a:pt x="41" y="121"/>
                    </a:lnTo>
                    <a:lnTo>
                      <a:pt x="41" y="115"/>
                    </a:lnTo>
                    <a:lnTo>
                      <a:pt x="35" y="108"/>
                    </a:lnTo>
                    <a:lnTo>
                      <a:pt x="34" y="96"/>
                    </a:lnTo>
                    <a:lnTo>
                      <a:pt x="28" y="96"/>
                    </a:lnTo>
                    <a:lnTo>
                      <a:pt x="28" y="81"/>
                    </a:lnTo>
                    <a:lnTo>
                      <a:pt x="23" y="81"/>
                    </a:lnTo>
                    <a:lnTo>
                      <a:pt x="23" y="67"/>
                    </a:lnTo>
                    <a:lnTo>
                      <a:pt x="18" y="67"/>
                    </a:lnTo>
                    <a:lnTo>
                      <a:pt x="17" y="61"/>
                    </a:lnTo>
                    <a:lnTo>
                      <a:pt x="7" y="61"/>
                    </a:lnTo>
                    <a:lnTo>
                      <a:pt x="7" y="56"/>
                    </a:lnTo>
                    <a:lnTo>
                      <a:pt x="0" y="56"/>
                    </a:lnTo>
                    <a:lnTo>
                      <a:pt x="0" y="28"/>
                    </a:lnTo>
                    <a:lnTo>
                      <a:pt x="7" y="28"/>
                    </a:lnTo>
                    <a:lnTo>
                      <a:pt x="7" y="25"/>
                    </a:lnTo>
                    <a:lnTo>
                      <a:pt x="15" y="25"/>
                    </a:lnTo>
                    <a:lnTo>
                      <a:pt x="17" y="23"/>
                    </a:lnTo>
                    <a:lnTo>
                      <a:pt x="18" y="18"/>
                    </a:lnTo>
                    <a:lnTo>
                      <a:pt x="23" y="18"/>
                    </a:lnTo>
                    <a:lnTo>
                      <a:pt x="34" y="0"/>
                    </a:lnTo>
                  </a:path>
                </a:pathLst>
              </a:custGeom>
              <a:solidFill>
                <a:schemeClr val="accent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56" name="Group 36">
                <a:extLst>
                  <a:ext uri="{FF2B5EF4-FFF2-40B4-BE49-F238E27FC236}">
                    <a16:creationId xmlns:a16="http://schemas.microsoft.com/office/drawing/2014/main" id="{333EB6F8-8EE6-62B6-DDDB-1F5C313565EE}"/>
                  </a:ext>
                </a:extLst>
              </p:cNvPr>
              <p:cNvGrpSpPr>
                <a:grpSpLocks/>
              </p:cNvGrpSpPr>
              <p:nvPr/>
            </p:nvGrpSpPr>
            <p:grpSpPr bwMode="auto">
              <a:xfrm>
                <a:off x="5668" y="2610"/>
                <a:ext cx="86" cy="15"/>
                <a:chOff x="2784" y="1557"/>
                <a:chExt cx="70" cy="17"/>
              </a:xfrm>
            </p:grpSpPr>
            <p:sp>
              <p:nvSpPr>
                <p:cNvPr id="261157" name="Freeform 37">
                  <a:extLst>
                    <a:ext uri="{FF2B5EF4-FFF2-40B4-BE49-F238E27FC236}">
                      <a16:creationId xmlns:a16="http://schemas.microsoft.com/office/drawing/2014/main" id="{297DEFEB-9140-5FA8-772D-B511905A0FDF}"/>
                    </a:ext>
                  </a:extLst>
                </p:cNvPr>
                <p:cNvSpPr>
                  <a:spLocks/>
                </p:cNvSpPr>
                <p:nvPr/>
              </p:nvSpPr>
              <p:spPr bwMode="auto">
                <a:xfrm>
                  <a:off x="2784" y="1557"/>
                  <a:ext cx="65" cy="17"/>
                </a:xfrm>
                <a:custGeom>
                  <a:avLst/>
                  <a:gdLst>
                    <a:gd name="T0" fmla="*/ 0 w 65"/>
                    <a:gd name="T1" fmla="*/ 8 h 17"/>
                    <a:gd name="T2" fmla="*/ 5 w 65"/>
                    <a:gd name="T3" fmla="*/ 0 h 17"/>
                    <a:gd name="T4" fmla="*/ 64 w 65"/>
                    <a:gd name="T5" fmla="*/ 0 h 17"/>
                    <a:gd name="T6" fmla="*/ 64 w 65"/>
                    <a:gd name="T7" fmla="*/ 1 h 17"/>
                    <a:gd name="T8" fmla="*/ 6 w 65"/>
                    <a:gd name="T9" fmla="*/ 1 h 17"/>
                    <a:gd name="T10" fmla="*/ 1 w 65"/>
                    <a:gd name="T11" fmla="*/ 8 h 17"/>
                    <a:gd name="T12" fmla="*/ 5 w 65"/>
                    <a:gd name="T13" fmla="*/ 16 h 17"/>
                    <a:gd name="T14" fmla="*/ 0 w 65"/>
                    <a:gd name="T15" fmla="*/ 8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7">
                      <a:moveTo>
                        <a:pt x="0" y="8"/>
                      </a:moveTo>
                      <a:lnTo>
                        <a:pt x="5" y="0"/>
                      </a:lnTo>
                      <a:lnTo>
                        <a:pt x="64" y="0"/>
                      </a:lnTo>
                      <a:lnTo>
                        <a:pt x="64" y="1"/>
                      </a:lnTo>
                      <a:lnTo>
                        <a:pt x="6" y="1"/>
                      </a:lnTo>
                      <a:lnTo>
                        <a:pt x="1" y="8"/>
                      </a:lnTo>
                      <a:lnTo>
                        <a:pt x="5" y="16"/>
                      </a:lnTo>
                      <a:lnTo>
                        <a:pt x="0" y="8"/>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58" name="Freeform 38">
                  <a:extLst>
                    <a:ext uri="{FF2B5EF4-FFF2-40B4-BE49-F238E27FC236}">
                      <a16:creationId xmlns:a16="http://schemas.microsoft.com/office/drawing/2014/main" id="{45515259-245D-3452-19FA-01FA50ED40E4}"/>
                    </a:ext>
                  </a:extLst>
                </p:cNvPr>
                <p:cNvSpPr>
                  <a:spLocks/>
                </p:cNvSpPr>
                <p:nvPr/>
              </p:nvSpPr>
              <p:spPr bwMode="auto">
                <a:xfrm>
                  <a:off x="2789" y="1557"/>
                  <a:ext cx="65" cy="17"/>
                </a:xfrm>
                <a:custGeom>
                  <a:avLst/>
                  <a:gdLst>
                    <a:gd name="T0" fmla="*/ 64 w 65"/>
                    <a:gd name="T1" fmla="*/ 8 h 17"/>
                    <a:gd name="T2" fmla="*/ 59 w 65"/>
                    <a:gd name="T3" fmla="*/ 16 h 17"/>
                    <a:gd name="T4" fmla="*/ 0 w 65"/>
                    <a:gd name="T5" fmla="*/ 16 h 17"/>
                    <a:gd name="T6" fmla="*/ 1 w 65"/>
                    <a:gd name="T7" fmla="*/ 16 h 17"/>
                    <a:gd name="T8" fmla="*/ 58 w 65"/>
                    <a:gd name="T9" fmla="*/ 16 h 17"/>
                    <a:gd name="T10" fmla="*/ 64 w 65"/>
                    <a:gd name="T11" fmla="*/ 8 h 17"/>
                    <a:gd name="T12" fmla="*/ 58 w 65"/>
                    <a:gd name="T13" fmla="*/ 1 h 17"/>
                    <a:gd name="T14" fmla="*/ 60 w 65"/>
                    <a:gd name="T15" fmla="*/ 0 h 17"/>
                    <a:gd name="T16" fmla="*/ 64 w 65"/>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7">
                      <a:moveTo>
                        <a:pt x="64" y="8"/>
                      </a:moveTo>
                      <a:lnTo>
                        <a:pt x="59" y="16"/>
                      </a:lnTo>
                      <a:lnTo>
                        <a:pt x="0" y="16"/>
                      </a:lnTo>
                      <a:lnTo>
                        <a:pt x="1" y="16"/>
                      </a:lnTo>
                      <a:lnTo>
                        <a:pt x="58" y="16"/>
                      </a:lnTo>
                      <a:lnTo>
                        <a:pt x="64" y="8"/>
                      </a:lnTo>
                      <a:lnTo>
                        <a:pt x="58" y="1"/>
                      </a:lnTo>
                      <a:lnTo>
                        <a:pt x="60" y="0"/>
                      </a:lnTo>
                      <a:lnTo>
                        <a:pt x="64" y="8"/>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sp>
            <p:nvSpPr>
              <p:cNvPr id="261159" name="Rectangle 39">
                <a:extLst>
                  <a:ext uri="{FF2B5EF4-FFF2-40B4-BE49-F238E27FC236}">
                    <a16:creationId xmlns:a16="http://schemas.microsoft.com/office/drawing/2014/main" id="{33F1D261-9AD9-DFA1-9C98-F566132D3818}"/>
                  </a:ext>
                </a:extLst>
              </p:cNvPr>
              <p:cNvSpPr>
                <a:spLocks noChangeArrowheads="1"/>
              </p:cNvSpPr>
              <p:nvPr/>
            </p:nvSpPr>
            <p:spPr bwMode="auto">
              <a:xfrm>
                <a:off x="5660" y="2604"/>
                <a:ext cx="96" cy="3"/>
              </a:xfrm>
              <a:prstGeom prst="rect">
                <a:avLst/>
              </a:prstGeom>
              <a:solidFill>
                <a:srgbClr val="FFA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60" name="Group 40">
                <a:extLst>
                  <a:ext uri="{FF2B5EF4-FFF2-40B4-BE49-F238E27FC236}">
                    <a16:creationId xmlns:a16="http://schemas.microsoft.com/office/drawing/2014/main" id="{26359B3C-798E-E84A-C1BF-6976B708067F}"/>
                  </a:ext>
                </a:extLst>
              </p:cNvPr>
              <p:cNvGrpSpPr>
                <a:grpSpLocks/>
              </p:cNvGrpSpPr>
              <p:nvPr/>
            </p:nvGrpSpPr>
            <p:grpSpPr bwMode="auto">
              <a:xfrm>
                <a:off x="5660" y="2629"/>
                <a:ext cx="97" cy="121"/>
                <a:chOff x="2778" y="1579"/>
                <a:chExt cx="79" cy="137"/>
              </a:xfrm>
            </p:grpSpPr>
            <p:sp>
              <p:nvSpPr>
                <p:cNvPr id="261161" name="Freeform 41">
                  <a:extLst>
                    <a:ext uri="{FF2B5EF4-FFF2-40B4-BE49-F238E27FC236}">
                      <a16:creationId xmlns:a16="http://schemas.microsoft.com/office/drawing/2014/main" id="{C3DD4F3F-208A-75D4-FDCF-A92E585E3994}"/>
                    </a:ext>
                  </a:extLst>
                </p:cNvPr>
                <p:cNvSpPr>
                  <a:spLocks/>
                </p:cNvSpPr>
                <p:nvPr/>
              </p:nvSpPr>
              <p:spPr bwMode="auto">
                <a:xfrm>
                  <a:off x="2813" y="1609"/>
                  <a:ext cx="4" cy="103"/>
                </a:xfrm>
                <a:custGeom>
                  <a:avLst/>
                  <a:gdLst>
                    <a:gd name="T0" fmla="*/ 0 w 4"/>
                    <a:gd name="T1" fmla="*/ 0 h 103"/>
                    <a:gd name="T2" fmla="*/ 0 w 4"/>
                    <a:gd name="T3" fmla="*/ 102 h 103"/>
                    <a:gd name="T4" fmla="*/ 3 w 4"/>
                    <a:gd name="T5" fmla="*/ 100 h 103"/>
                    <a:gd name="T6" fmla="*/ 3 w 4"/>
                    <a:gd name="T7" fmla="*/ 4 h 103"/>
                    <a:gd name="T8" fmla="*/ 0 w 4"/>
                    <a:gd name="T9" fmla="*/ 0 h 103"/>
                  </a:gdLst>
                  <a:ahLst/>
                  <a:cxnLst>
                    <a:cxn ang="0">
                      <a:pos x="T0" y="T1"/>
                    </a:cxn>
                    <a:cxn ang="0">
                      <a:pos x="T2" y="T3"/>
                    </a:cxn>
                    <a:cxn ang="0">
                      <a:pos x="T4" y="T5"/>
                    </a:cxn>
                    <a:cxn ang="0">
                      <a:pos x="T6" y="T7"/>
                    </a:cxn>
                    <a:cxn ang="0">
                      <a:pos x="T8" y="T9"/>
                    </a:cxn>
                  </a:cxnLst>
                  <a:rect l="0" t="0" r="r" b="b"/>
                  <a:pathLst>
                    <a:path w="4" h="103">
                      <a:moveTo>
                        <a:pt x="0" y="0"/>
                      </a:moveTo>
                      <a:lnTo>
                        <a:pt x="0" y="102"/>
                      </a:lnTo>
                      <a:lnTo>
                        <a:pt x="3" y="100"/>
                      </a:lnTo>
                      <a:lnTo>
                        <a:pt x="3" y="4"/>
                      </a:lnTo>
                      <a:lnTo>
                        <a:pt x="0"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62" name="Freeform 42">
                  <a:extLst>
                    <a:ext uri="{FF2B5EF4-FFF2-40B4-BE49-F238E27FC236}">
                      <a16:creationId xmlns:a16="http://schemas.microsoft.com/office/drawing/2014/main" id="{43939BA1-C9D2-72A3-ABD5-4064D37607A1}"/>
                    </a:ext>
                  </a:extLst>
                </p:cNvPr>
                <p:cNvSpPr>
                  <a:spLocks/>
                </p:cNvSpPr>
                <p:nvPr/>
              </p:nvSpPr>
              <p:spPr bwMode="auto">
                <a:xfrm>
                  <a:off x="2825" y="1612"/>
                  <a:ext cx="4" cy="100"/>
                </a:xfrm>
                <a:custGeom>
                  <a:avLst/>
                  <a:gdLst>
                    <a:gd name="T0" fmla="*/ 0 w 4"/>
                    <a:gd name="T1" fmla="*/ 0 h 100"/>
                    <a:gd name="T2" fmla="*/ 0 w 4"/>
                    <a:gd name="T3" fmla="*/ 98 h 100"/>
                    <a:gd name="T4" fmla="*/ 2 w 4"/>
                    <a:gd name="T5" fmla="*/ 99 h 100"/>
                    <a:gd name="T6" fmla="*/ 3 w 4"/>
                    <a:gd name="T7" fmla="*/ 8 h 100"/>
                    <a:gd name="T8" fmla="*/ 0 w 4"/>
                    <a:gd name="T9" fmla="*/ 0 h 100"/>
                  </a:gdLst>
                  <a:ahLst/>
                  <a:cxnLst>
                    <a:cxn ang="0">
                      <a:pos x="T0" y="T1"/>
                    </a:cxn>
                    <a:cxn ang="0">
                      <a:pos x="T2" y="T3"/>
                    </a:cxn>
                    <a:cxn ang="0">
                      <a:pos x="T4" y="T5"/>
                    </a:cxn>
                    <a:cxn ang="0">
                      <a:pos x="T6" y="T7"/>
                    </a:cxn>
                    <a:cxn ang="0">
                      <a:pos x="T8" y="T9"/>
                    </a:cxn>
                  </a:cxnLst>
                  <a:rect l="0" t="0" r="r" b="b"/>
                  <a:pathLst>
                    <a:path w="4" h="100">
                      <a:moveTo>
                        <a:pt x="0" y="0"/>
                      </a:moveTo>
                      <a:lnTo>
                        <a:pt x="0" y="98"/>
                      </a:lnTo>
                      <a:lnTo>
                        <a:pt x="2" y="99"/>
                      </a:lnTo>
                      <a:lnTo>
                        <a:pt x="3" y="8"/>
                      </a:lnTo>
                      <a:lnTo>
                        <a:pt x="0"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63" name="Group 43">
                  <a:extLst>
                    <a:ext uri="{FF2B5EF4-FFF2-40B4-BE49-F238E27FC236}">
                      <a16:creationId xmlns:a16="http://schemas.microsoft.com/office/drawing/2014/main" id="{D159FE0E-16E4-A75F-80EF-70393EEA81C4}"/>
                    </a:ext>
                  </a:extLst>
                </p:cNvPr>
                <p:cNvGrpSpPr>
                  <a:grpSpLocks/>
                </p:cNvGrpSpPr>
                <p:nvPr/>
              </p:nvGrpSpPr>
              <p:grpSpPr bwMode="auto">
                <a:xfrm>
                  <a:off x="2778" y="1579"/>
                  <a:ext cx="79" cy="137"/>
                  <a:chOff x="2778" y="1579"/>
                  <a:chExt cx="79" cy="137"/>
                </a:xfrm>
              </p:grpSpPr>
              <p:sp>
                <p:nvSpPr>
                  <p:cNvPr id="261164" name="Rectangle 44">
                    <a:extLst>
                      <a:ext uri="{FF2B5EF4-FFF2-40B4-BE49-F238E27FC236}">
                        <a16:creationId xmlns:a16="http://schemas.microsoft.com/office/drawing/2014/main" id="{98263ADA-8CEA-66E6-B413-6BD7ACA82932}"/>
                      </a:ext>
                    </a:extLst>
                  </p:cNvPr>
                  <p:cNvSpPr>
                    <a:spLocks noChangeArrowheads="1"/>
                  </p:cNvSpPr>
                  <p:nvPr/>
                </p:nvSpPr>
                <p:spPr bwMode="auto">
                  <a:xfrm>
                    <a:off x="2778" y="1579"/>
                    <a:ext cx="79" cy="3"/>
                  </a:xfrm>
                  <a:prstGeom prst="rect">
                    <a:avLst/>
                  </a:prstGeom>
                  <a:solidFill>
                    <a:srgbClr val="C0804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65" name="Rectangle 45">
                    <a:extLst>
                      <a:ext uri="{FF2B5EF4-FFF2-40B4-BE49-F238E27FC236}">
                        <a16:creationId xmlns:a16="http://schemas.microsoft.com/office/drawing/2014/main" id="{A2D3A5A4-111B-53B6-41C7-F0F2F7C72891}"/>
                      </a:ext>
                    </a:extLst>
                  </p:cNvPr>
                  <p:cNvSpPr>
                    <a:spLocks noChangeArrowheads="1"/>
                  </p:cNvSpPr>
                  <p:nvPr/>
                </p:nvSpPr>
                <p:spPr bwMode="auto">
                  <a:xfrm>
                    <a:off x="2795" y="1591"/>
                    <a:ext cx="46" cy="4"/>
                  </a:xfrm>
                  <a:prstGeom prst="rect">
                    <a:avLst/>
                  </a:prstGeom>
                  <a:solidFill>
                    <a:srgbClr val="C0804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66" name="Freeform 46">
                    <a:extLst>
                      <a:ext uri="{FF2B5EF4-FFF2-40B4-BE49-F238E27FC236}">
                        <a16:creationId xmlns:a16="http://schemas.microsoft.com/office/drawing/2014/main" id="{8A16A7EA-6A94-8CDC-677D-A4AC62A70233}"/>
                      </a:ext>
                    </a:extLst>
                  </p:cNvPr>
                  <p:cNvSpPr>
                    <a:spLocks/>
                  </p:cNvSpPr>
                  <p:nvPr/>
                </p:nvSpPr>
                <p:spPr bwMode="auto">
                  <a:xfrm>
                    <a:off x="2823" y="1613"/>
                    <a:ext cx="2" cy="103"/>
                  </a:xfrm>
                  <a:custGeom>
                    <a:avLst/>
                    <a:gdLst>
                      <a:gd name="T0" fmla="*/ 1 w 2"/>
                      <a:gd name="T1" fmla="*/ 0 h 103"/>
                      <a:gd name="T2" fmla="*/ 1 w 2"/>
                      <a:gd name="T3" fmla="*/ 7 h 103"/>
                      <a:gd name="T4" fmla="*/ 1 w 2"/>
                      <a:gd name="T5" fmla="*/ 12 h 103"/>
                      <a:gd name="T6" fmla="*/ 1 w 2"/>
                      <a:gd name="T7" fmla="*/ 101 h 103"/>
                      <a:gd name="T8" fmla="*/ 0 w 2"/>
                      <a:gd name="T9" fmla="*/ 102 h 103"/>
                      <a:gd name="T10" fmla="*/ 0 w 2"/>
                      <a:gd name="T11" fmla="*/ 10 h 103"/>
                      <a:gd name="T12" fmla="*/ 1 w 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2" h="103">
                        <a:moveTo>
                          <a:pt x="1" y="0"/>
                        </a:moveTo>
                        <a:lnTo>
                          <a:pt x="1" y="7"/>
                        </a:lnTo>
                        <a:lnTo>
                          <a:pt x="1" y="12"/>
                        </a:lnTo>
                        <a:lnTo>
                          <a:pt x="1" y="101"/>
                        </a:lnTo>
                        <a:lnTo>
                          <a:pt x="0" y="102"/>
                        </a:lnTo>
                        <a:lnTo>
                          <a:pt x="0" y="10"/>
                        </a:lnTo>
                        <a:lnTo>
                          <a:pt x="1" y="0"/>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67" name="Freeform 47">
                    <a:extLst>
                      <a:ext uri="{FF2B5EF4-FFF2-40B4-BE49-F238E27FC236}">
                        <a16:creationId xmlns:a16="http://schemas.microsoft.com/office/drawing/2014/main" id="{B9DF7611-1BD1-8750-FDB3-E07BF3D80C65}"/>
                      </a:ext>
                    </a:extLst>
                  </p:cNvPr>
                  <p:cNvSpPr>
                    <a:spLocks/>
                  </p:cNvSpPr>
                  <p:nvPr/>
                </p:nvSpPr>
                <p:spPr bwMode="auto">
                  <a:xfrm>
                    <a:off x="2799" y="1608"/>
                    <a:ext cx="40" cy="12"/>
                  </a:xfrm>
                  <a:custGeom>
                    <a:avLst/>
                    <a:gdLst>
                      <a:gd name="T0" fmla="*/ 7 w 40"/>
                      <a:gd name="T1" fmla="*/ 11 h 12"/>
                      <a:gd name="T2" fmla="*/ 3 w 40"/>
                      <a:gd name="T3" fmla="*/ 9 h 12"/>
                      <a:gd name="T4" fmla="*/ 3 w 40"/>
                      <a:gd name="T5" fmla="*/ 1 h 12"/>
                      <a:gd name="T6" fmla="*/ 0 w 40"/>
                      <a:gd name="T7" fmla="*/ 1 h 12"/>
                      <a:gd name="T8" fmla="*/ 0 w 40"/>
                      <a:gd name="T9" fmla="*/ 0 h 12"/>
                      <a:gd name="T10" fmla="*/ 39 w 40"/>
                      <a:gd name="T11" fmla="*/ 0 h 12"/>
                      <a:gd name="T12" fmla="*/ 39 w 40"/>
                      <a:gd name="T13" fmla="*/ 1 h 12"/>
                      <a:gd name="T14" fmla="*/ 17 w 40"/>
                      <a:gd name="T15" fmla="*/ 1 h 12"/>
                      <a:gd name="T16" fmla="*/ 16 w 40"/>
                      <a:gd name="T17" fmla="*/ 4 h 12"/>
                      <a:gd name="T18" fmla="*/ 7 w 40"/>
                      <a:gd name="T19" fmla="*/ 4 h 12"/>
                      <a:gd name="T20" fmla="*/ 7 w 40"/>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2">
                        <a:moveTo>
                          <a:pt x="7" y="11"/>
                        </a:moveTo>
                        <a:lnTo>
                          <a:pt x="3" y="9"/>
                        </a:lnTo>
                        <a:lnTo>
                          <a:pt x="3" y="1"/>
                        </a:lnTo>
                        <a:lnTo>
                          <a:pt x="0" y="1"/>
                        </a:lnTo>
                        <a:lnTo>
                          <a:pt x="0" y="0"/>
                        </a:lnTo>
                        <a:lnTo>
                          <a:pt x="39" y="0"/>
                        </a:lnTo>
                        <a:lnTo>
                          <a:pt x="39" y="1"/>
                        </a:lnTo>
                        <a:lnTo>
                          <a:pt x="17" y="1"/>
                        </a:lnTo>
                        <a:lnTo>
                          <a:pt x="16" y="4"/>
                        </a:lnTo>
                        <a:lnTo>
                          <a:pt x="7" y="4"/>
                        </a:lnTo>
                        <a:lnTo>
                          <a:pt x="7" y="11"/>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68" name="Freeform 48">
                    <a:extLst>
                      <a:ext uri="{FF2B5EF4-FFF2-40B4-BE49-F238E27FC236}">
                        <a16:creationId xmlns:a16="http://schemas.microsoft.com/office/drawing/2014/main" id="{048EA1D2-A4A0-E9E4-D7FD-0E289452BC60}"/>
                      </a:ext>
                    </a:extLst>
                  </p:cNvPr>
                  <p:cNvSpPr>
                    <a:spLocks/>
                  </p:cNvSpPr>
                  <p:nvPr/>
                </p:nvSpPr>
                <p:spPr bwMode="auto">
                  <a:xfrm>
                    <a:off x="2787" y="1584"/>
                    <a:ext cx="62" cy="4"/>
                  </a:xfrm>
                  <a:custGeom>
                    <a:avLst/>
                    <a:gdLst>
                      <a:gd name="T0" fmla="*/ 0 w 62"/>
                      <a:gd name="T1" fmla="*/ 3 h 4"/>
                      <a:gd name="T2" fmla="*/ 61 w 62"/>
                      <a:gd name="T3" fmla="*/ 3 h 4"/>
                      <a:gd name="T4" fmla="*/ 61 w 62"/>
                      <a:gd name="T5" fmla="*/ 0 h 4"/>
                      <a:gd name="T6" fmla="*/ 1 w 62"/>
                      <a:gd name="T7" fmla="*/ 0 h 4"/>
                      <a:gd name="T8" fmla="*/ 0 w 62"/>
                      <a:gd name="T9" fmla="*/ 3 h 4"/>
                    </a:gdLst>
                    <a:ahLst/>
                    <a:cxnLst>
                      <a:cxn ang="0">
                        <a:pos x="T0" y="T1"/>
                      </a:cxn>
                      <a:cxn ang="0">
                        <a:pos x="T2" y="T3"/>
                      </a:cxn>
                      <a:cxn ang="0">
                        <a:pos x="T4" y="T5"/>
                      </a:cxn>
                      <a:cxn ang="0">
                        <a:pos x="T6" y="T7"/>
                      </a:cxn>
                      <a:cxn ang="0">
                        <a:pos x="T8" y="T9"/>
                      </a:cxn>
                    </a:cxnLst>
                    <a:rect l="0" t="0" r="r" b="b"/>
                    <a:pathLst>
                      <a:path w="62" h="4">
                        <a:moveTo>
                          <a:pt x="0" y="3"/>
                        </a:moveTo>
                        <a:lnTo>
                          <a:pt x="61" y="3"/>
                        </a:lnTo>
                        <a:lnTo>
                          <a:pt x="61" y="0"/>
                        </a:lnTo>
                        <a:lnTo>
                          <a:pt x="1" y="0"/>
                        </a:lnTo>
                        <a:lnTo>
                          <a:pt x="0" y="3"/>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grpSp>
          <p:sp>
            <p:nvSpPr>
              <p:cNvPr id="261169" name="Freeform 49">
                <a:extLst>
                  <a:ext uri="{FF2B5EF4-FFF2-40B4-BE49-F238E27FC236}">
                    <a16:creationId xmlns:a16="http://schemas.microsoft.com/office/drawing/2014/main" id="{FC1DF473-4F47-A628-64FE-D90550B55AF8}"/>
                  </a:ext>
                </a:extLst>
              </p:cNvPr>
              <p:cNvSpPr>
                <a:spLocks/>
              </p:cNvSpPr>
              <p:nvPr/>
            </p:nvSpPr>
            <p:spPr bwMode="auto">
              <a:xfrm>
                <a:off x="5786" y="2584"/>
                <a:ext cx="116" cy="166"/>
              </a:xfrm>
              <a:custGeom>
                <a:avLst/>
                <a:gdLst>
                  <a:gd name="T0" fmla="*/ 34 w 94"/>
                  <a:gd name="T1" fmla="*/ 0 h 191"/>
                  <a:gd name="T2" fmla="*/ 62 w 94"/>
                  <a:gd name="T3" fmla="*/ 0 h 191"/>
                  <a:gd name="T4" fmla="*/ 56 w 94"/>
                  <a:gd name="T5" fmla="*/ 8 h 191"/>
                  <a:gd name="T6" fmla="*/ 40 w 94"/>
                  <a:gd name="T7" fmla="*/ 8 h 191"/>
                  <a:gd name="T8" fmla="*/ 34 w 94"/>
                  <a:gd name="T9" fmla="*/ 19 h 191"/>
                  <a:gd name="T10" fmla="*/ 62 w 94"/>
                  <a:gd name="T11" fmla="*/ 19 h 191"/>
                  <a:gd name="T12" fmla="*/ 56 w 94"/>
                  <a:gd name="T13" fmla="*/ 8 h 191"/>
                  <a:gd name="T14" fmla="*/ 62 w 94"/>
                  <a:gd name="T15" fmla="*/ 1 h 191"/>
                  <a:gd name="T16" fmla="*/ 72 w 94"/>
                  <a:gd name="T17" fmla="*/ 18 h 191"/>
                  <a:gd name="T18" fmla="*/ 77 w 94"/>
                  <a:gd name="T19" fmla="*/ 18 h 191"/>
                  <a:gd name="T20" fmla="*/ 79 w 94"/>
                  <a:gd name="T21" fmla="*/ 26 h 191"/>
                  <a:gd name="T22" fmla="*/ 87 w 94"/>
                  <a:gd name="T23" fmla="*/ 26 h 191"/>
                  <a:gd name="T24" fmla="*/ 87 w 94"/>
                  <a:gd name="T25" fmla="*/ 29 h 191"/>
                  <a:gd name="T26" fmla="*/ 90 w 94"/>
                  <a:gd name="T27" fmla="*/ 29 h 191"/>
                  <a:gd name="T28" fmla="*/ 93 w 94"/>
                  <a:gd name="T29" fmla="*/ 29 h 191"/>
                  <a:gd name="T30" fmla="*/ 93 w 94"/>
                  <a:gd name="T31" fmla="*/ 56 h 191"/>
                  <a:gd name="T32" fmla="*/ 87 w 94"/>
                  <a:gd name="T33" fmla="*/ 56 h 191"/>
                  <a:gd name="T34" fmla="*/ 87 w 94"/>
                  <a:gd name="T35" fmla="*/ 61 h 191"/>
                  <a:gd name="T36" fmla="*/ 79 w 94"/>
                  <a:gd name="T37" fmla="*/ 61 h 191"/>
                  <a:gd name="T38" fmla="*/ 77 w 94"/>
                  <a:gd name="T39" fmla="*/ 68 h 191"/>
                  <a:gd name="T40" fmla="*/ 73 w 94"/>
                  <a:gd name="T41" fmla="*/ 68 h 191"/>
                  <a:gd name="T42" fmla="*/ 73 w 94"/>
                  <a:gd name="T43" fmla="*/ 82 h 191"/>
                  <a:gd name="T44" fmla="*/ 69 w 94"/>
                  <a:gd name="T45" fmla="*/ 82 h 191"/>
                  <a:gd name="T46" fmla="*/ 68 w 94"/>
                  <a:gd name="T47" fmla="*/ 83 h 191"/>
                  <a:gd name="T48" fmla="*/ 68 w 94"/>
                  <a:gd name="T49" fmla="*/ 96 h 191"/>
                  <a:gd name="T50" fmla="*/ 63 w 94"/>
                  <a:gd name="T51" fmla="*/ 97 h 191"/>
                  <a:gd name="T52" fmla="*/ 64 w 94"/>
                  <a:gd name="T53" fmla="*/ 179 h 191"/>
                  <a:gd name="T54" fmla="*/ 51 w 94"/>
                  <a:gd name="T55" fmla="*/ 190 h 191"/>
                  <a:gd name="T56" fmla="*/ 35 w 94"/>
                  <a:gd name="T57" fmla="*/ 177 h 191"/>
                  <a:gd name="T58" fmla="*/ 41 w 94"/>
                  <a:gd name="T59" fmla="*/ 173 h 191"/>
                  <a:gd name="T60" fmla="*/ 41 w 94"/>
                  <a:gd name="T61" fmla="*/ 168 h 191"/>
                  <a:gd name="T62" fmla="*/ 35 w 94"/>
                  <a:gd name="T63" fmla="*/ 164 h 191"/>
                  <a:gd name="T64" fmla="*/ 41 w 94"/>
                  <a:gd name="T65" fmla="*/ 160 h 191"/>
                  <a:gd name="T66" fmla="*/ 40 w 94"/>
                  <a:gd name="T67" fmla="*/ 158 h 191"/>
                  <a:gd name="T68" fmla="*/ 35 w 94"/>
                  <a:gd name="T69" fmla="*/ 155 h 191"/>
                  <a:gd name="T70" fmla="*/ 34 w 94"/>
                  <a:gd name="T71" fmla="*/ 145 h 191"/>
                  <a:gd name="T72" fmla="*/ 34 w 94"/>
                  <a:gd name="T73" fmla="*/ 144 h 191"/>
                  <a:gd name="T74" fmla="*/ 41 w 94"/>
                  <a:gd name="T75" fmla="*/ 137 h 191"/>
                  <a:gd name="T76" fmla="*/ 41 w 94"/>
                  <a:gd name="T77" fmla="*/ 131 h 191"/>
                  <a:gd name="T78" fmla="*/ 35 w 94"/>
                  <a:gd name="T79" fmla="*/ 126 h 191"/>
                  <a:gd name="T80" fmla="*/ 41 w 94"/>
                  <a:gd name="T81" fmla="*/ 121 h 191"/>
                  <a:gd name="T82" fmla="*/ 41 w 94"/>
                  <a:gd name="T83" fmla="*/ 115 h 191"/>
                  <a:gd name="T84" fmla="*/ 35 w 94"/>
                  <a:gd name="T85" fmla="*/ 108 h 191"/>
                  <a:gd name="T86" fmla="*/ 34 w 94"/>
                  <a:gd name="T87" fmla="*/ 96 h 191"/>
                  <a:gd name="T88" fmla="*/ 28 w 94"/>
                  <a:gd name="T89" fmla="*/ 96 h 191"/>
                  <a:gd name="T90" fmla="*/ 28 w 94"/>
                  <a:gd name="T91" fmla="*/ 81 h 191"/>
                  <a:gd name="T92" fmla="*/ 23 w 94"/>
                  <a:gd name="T93" fmla="*/ 81 h 191"/>
                  <a:gd name="T94" fmla="*/ 23 w 94"/>
                  <a:gd name="T95" fmla="*/ 68 h 191"/>
                  <a:gd name="T96" fmla="*/ 18 w 94"/>
                  <a:gd name="T97" fmla="*/ 68 h 191"/>
                  <a:gd name="T98" fmla="*/ 17 w 94"/>
                  <a:gd name="T99" fmla="*/ 61 h 191"/>
                  <a:gd name="T100" fmla="*/ 7 w 94"/>
                  <a:gd name="T101" fmla="*/ 61 h 191"/>
                  <a:gd name="T102" fmla="*/ 7 w 94"/>
                  <a:gd name="T103" fmla="*/ 56 h 191"/>
                  <a:gd name="T104" fmla="*/ 0 w 94"/>
                  <a:gd name="T105" fmla="*/ 56 h 191"/>
                  <a:gd name="T106" fmla="*/ 0 w 94"/>
                  <a:gd name="T107" fmla="*/ 28 h 191"/>
                  <a:gd name="T108" fmla="*/ 7 w 94"/>
                  <a:gd name="T109" fmla="*/ 28 h 191"/>
                  <a:gd name="T110" fmla="*/ 7 w 94"/>
                  <a:gd name="T111" fmla="*/ 25 h 191"/>
                  <a:gd name="T112" fmla="*/ 15 w 94"/>
                  <a:gd name="T113" fmla="*/ 25 h 191"/>
                  <a:gd name="T114" fmla="*/ 17 w 94"/>
                  <a:gd name="T115" fmla="*/ 23 h 191"/>
                  <a:gd name="T116" fmla="*/ 18 w 94"/>
                  <a:gd name="T117" fmla="*/ 18 h 191"/>
                  <a:gd name="T118" fmla="*/ 23 w 94"/>
                  <a:gd name="T119" fmla="*/ 18 h 191"/>
                  <a:gd name="T120" fmla="*/ 34 w 94"/>
                  <a:gd name="T1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191">
                    <a:moveTo>
                      <a:pt x="34" y="0"/>
                    </a:moveTo>
                    <a:lnTo>
                      <a:pt x="62" y="0"/>
                    </a:lnTo>
                    <a:lnTo>
                      <a:pt x="56" y="8"/>
                    </a:lnTo>
                    <a:lnTo>
                      <a:pt x="40" y="8"/>
                    </a:lnTo>
                    <a:lnTo>
                      <a:pt x="34" y="19"/>
                    </a:lnTo>
                    <a:lnTo>
                      <a:pt x="62" y="19"/>
                    </a:lnTo>
                    <a:lnTo>
                      <a:pt x="56" y="8"/>
                    </a:lnTo>
                    <a:lnTo>
                      <a:pt x="62" y="1"/>
                    </a:lnTo>
                    <a:lnTo>
                      <a:pt x="72" y="18"/>
                    </a:lnTo>
                    <a:lnTo>
                      <a:pt x="77" y="18"/>
                    </a:lnTo>
                    <a:lnTo>
                      <a:pt x="79" y="26"/>
                    </a:lnTo>
                    <a:lnTo>
                      <a:pt x="87" y="26"/>
                    </a:lnTo>
                    <a:lnTo>
                      <a:pt x="87" y="29"/>
                    </a:lnTo>
                    <a:lnTo>
                      <a:pt x="90" y="29"/>
                    </a:lnTo>
                    <a:lnTo>
                      <a:pt x="93" y="29"/>
                    </a:lnTo>
                    <a:lnTo>
                      <a:pt x="93" y="56"/>
                    </a:lnTo>
                    <a:lnTo>
                      <a:pt x="87" y="56"/>
                    </a:lnTo>
                    <a:lnTo>
                      <a:pt x="87" y="61"/>
                    </a:lnTo>
                    <a:lnTo>
                      <a:pt x="79" y="61"/>
                    </a:lnTo>
                    <a:lnTo>
                      <a:pt x="77" y="68"/>
                    </a:lnTo>
                    <a:lnTo>
                      <a:pt x="73" y="68"/>
                    </a:lnTo>
                    <a:lnTo>
                      <a:pt x="73" y="82"/>
                    </a:lnTo>
                    <a:lnTo>
                      <a:pt x="69" y="82"/>
                    </a:lnTo>
                    <a:lnTo>
                      <a:pt x="68" y="83"/>
                    </a:lnTo>
                    <a:lnTo>
                      <a:pt x="68" y="96"/>
                    </a:lnTo>
                    <a:lnTo>
                      <a:pt x="63" y="97"/>
                    </a:lnTo>
                    <a:lnTo>
                      <a:pt x="64" y="179"/>
                    </a:lnTo>
                    <a:lnTo>
                      <a:pt x="51" y="190"/>
                    </a:lnTo>
                    <a:lnTo>
                      <a:pt x="35" y="177"/>
                    </a:lnTo>
                    <a:lnTo>
                      <a:pt x="41" y="173"/>
                    </a:lnTo>
                    <a:lnTo>
                      <a:pt x="41" y="168"/>
                    </a:lnTo>
                    <a:lnTo>
                      <a:pt x="35" y="164"/>
                    </a:lnTo>
                    <a:lnTo>
                      <a:pt x="41" y="160"/>
                    </a:lnTo>
                    <a:lnTo>
                      <a:pt x="40" y="158"/>
                    </a:lnTo>
                    <a:lnTo>
                      <a:pt x="35" y="155"/>
                    </a:lnTo>
                    <a:lnTo>
                      <a:pt x="34" y="145"/>
                    </a:lnTo>
                    <a:lnTo>
                      <a:pt x="34" y="144"/>
                    </a:lnTo>
                    <a:lnTo>
                      <a:pt x="41" y="137"/>
                    </a:lnTo>
                    <a:lnTo>
                      <a:pt x="41" y="131"/>
                    </a:lnTo>
                    <a:lnTo>
                      <a:pt x="35" y="126"/>
                    </a:lnTo>
                    <a:lnTo>
                      <a:pt x="41" y="121"/>
                    </a:lnTo>
                    <a:lnTo>
                      <a:pt x="41" y="115"/>
                    </a:lnTo>
                    <a:lnTo>
                      <a:pt x="35" y="108"/>
                    </a:lnTo>
                    <a:lnTo>
                      <a:pt x="34" y="96"/>
                    </a:lnTo>
                    <a:lnTo>
                      <a:pt x="28" y="96"/>
                    </a:lnTo>
                    <a:lnTo>
                      <a:pt x="28" y="81"/>
                    </a:lnTo>
                    <a:lnTo>
                      <a:pt x="23" y="81"/>
                    </a:lnTo>
                    <a:lnTo>
                      <a:pt x="23" y="68"/>
                    </a:lnTo>
                    <a:lnTo>
                      <a:pt x="18" y="68"/>
                    </a:lnTo>
                    <a:lnTo>
                      <a:pt x="17" y="61"/>
                    </a:lnTo>
                    <a:lnTo>
                      <a:pt x="7" y="61"/>
                    </a:lnTo>
                    <a:lnTo>
                      <a:pt x="7" y="56"/>
                    </a:lnTo>
                    <a:lnTo>
                      <a:pt x="0" y="56"/>
                    </a:lnTo>
                    <a:lnTo>
                      <a:pt x="0" y="28"/>
                    </a:lnTo>
                    <a:lnTo>
                      <a:pt x="7" y="28"/>
                    </a:lnTo>
                    <a:lnTo>
                      <a:pt x="7" y="25"/>
                    </a:lnTo>
                    <a:lnTo>
                      <a:pt x="15" y="25"/>
                    </a:lnTo>
                    <a:lnTo>
                      <a:pt x="17" y="23"/>
                    </a:lnTo>
                    <a:lnTo>
                      <a:pt x="18" y="18"/>
                    </a:lnTo>
                    <a:lnTo>
                      <a:pt x="23" y="18"/>
                    </a:lnTo>
                    <a:lnTo>
                      <a:pt x="34"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70" name="Freeform 50">
                <a:extLst>
                  <a:ext uri="{FF2B5EF4-FFF2-40B4-BE49-F238E27FC236}">
                    <a16:creationId xmlns:a16="http://schemas.microsoft.com/office/drawing/2014/main" id="{C871816D-E06D-E708-5131-9A2B9E11A2CE}"/>
                  </a:ext>
                </a:extLst>
              </p:cNvPr>
              <p:cNvSpPr>
                <a:spLocks/>
              </p:cNvSpPr>
              <p:nvPr/>
            </p:nvSpPr>
            <p:spPr bwMode="auto">
              <a:xfrm>
                <a:off x="5790" y="2585"/>
                <a:ext cx="116" cy="166"/>
              </a:xfrm>
              <a:custGeom>
                <a:avLst/>
                <a:gdLst>
                  <a:gd name="T0" fmla="*/ 34 w 94"/>
                  <a:gd name="T1" fmla="*/ 0 h 191"/>
                  <a:gd name="T2" fmla="*/ 62 w 94"/>
                  <a:gd name="T3" fmla="*/ 0 h 191"/>
                  <a:gd name="T4" fmla="*/ 56 w 94"/>
                  <a:gd name="T5" fmla="*/ 8 h 191"/>
                  <a:gd name="T6" fmla="*/ 40 w 94"/>
                  <a:gd name="T7" fmla="*/ 8 h 191"/>
                  <a:gd name="T8" fmla="*/ 34 w 94"/>
                  <a:gd name="T9" fmla="*/ 19 h 191"/>
                  <a:gd name="T10" fmla="*/ 62 w 94"/>
                  <a:gd name="T11" fmla="*/ 19 h 191"/>
                  <a:gd name="T12" fmla="*/ 56 w 94"/>
                  <a:gd name="T13" fmla="*/ 8 h 191"/>
                  <a:gd name="T14" fmla="*/ 62 w 94"/>
                  <a:gd name="T15" fmla="*/ 0 h 191"/>
                  <a:gd name="T16" fmla="*/ 72 w 94"/>
                  <a:gd name="T17" fmla="*/ 18 h 191"/>
                  <a:gd name="T18" fmla="*/ 77 w 94"/>
                  <a:gd name="T19" fmla="*/ 18 h 191"/>
                  <a:gd name="T20" fmla="*/ 79 w 94"/>
                  <a:gd name="T21" fmla="*/ 25 h 191"/>
                  <a:gd name="T22" fmla="*/ 87 w 94"/>
                  <a:gd name="T23" fmla="*/ 25 h 191"/>
                  <a:gd name="T24" fmla="*/ 87 w 94"/>
                  <a:gd name="T25" fmla="*/ 28 h 191"/>
                  <a:gd name="T26" fmla="*/ 90 w 94"/>
                  <a:gd name="T27" fmla="*/ 29 h 191"/>
                  <a:gd name="T28" fmla="*/ 93 w 94"/>
                  <a:gd name="T29" fmla="*/ 29 h 191"/>
                  <a:gd name="T30" fmla="*/ 93 w 94"/>
                  <a:gd name="T31" fmla="*/ 56 h 191"/>
                  <a:gd name="T32" fmla="*/ 87 w 94"/>
                  <a:gd name="T33" fmla="*/ 56 h 191"/>
                  <a:gd name="T34" fmla="*/ 87 w 94"/>
                  <a:gd name="T35" fmla="*/ 61 h 191"/>
                  <a:gd name="T36" fmla="*/ 79 w 94"/>
                  <a:gd name="T37" fmla="*/ 61 h 191"/>
                  <a:gd name="T38" fmla="*/ 77 w 94"/>
                  <a:gd name="T39" fmla="*/ 68 h 191"/>
                  <a:gd name="T40" fmla="*/ 73 w 94"/>
                  <a:gd name="T41" fmla="*/ 68 h 191"/>
                  <a:gd name="T42" fmla="*/ 72 w 94"/>
                  <a:gd name="T43" fmla="*/ 81 h 191"/>
                  <a:gd name="T44" fmla="*/ 69 w 94"/>
                  <a:gd name="T45" fmla="*/ 81 h 191"/>
                  <a:gd name="T46" fmla="*/ 68 w 94"/>
                  <a:gd name="T47" fmla="*/ 83 h 191"/>
                  <a:gd name="T48" fmla="*/ 68 w 94"/>
                  <a:gd name="T49" fmla="*/ 96 h 191"/>
                  <a:gd name="T50" fmla="*/ 63 w 94"/>
                  <a:gd name="T51" fmla="*/ 96 h 191"/>
                  <a:gd name="T52" fmla="*/ 63 w 94"/>
                  <a:gd name="T53" fmla="*/ 179 h 191"/>
                  <a:gd name="T54" fmla="*/ 51 w 94"/>
                  <a:gd name="T55" fmla="*/ 190 h 191"/>
                  <a:gd name="T56" fmla="*/ 35 w 94"/>
                  <a:gd name="T57" fmla="*/ 177 h 191"/>
                  <a:gd name="T58" fmla="*/ 41 w 94"/>
                  <a:gd name="T59" fmla="*/ 172 h 191"/>
                  <a:gd name="T60" fmla="*/ 41 w 94"/>
                  <a:gd name="T61" fmla="*/ 167 h 191"/>
                  <a:gd name="T62" fmla="*/ 35 w 94"/>
                  <a:gd name="T63" fmla="*/ 164 h 191"/>
                  <a:gd name="T64" fmla="*/ 41 w 94"/>
                  <a:gd name="T65" fmla="*/ 160 h 191"/>
                  <a:gd name="T66" fmla="*/ 40 w 94"/>
                  <a:gd name="T67" fmla="*/ 158 h 191"/>
                  <a:gd name="T68" fmla="*/ 35 w 94"/>
                  <a:gd name="T69" fmla="*/ 155 h 191"/>
                  <a:gd name="T70" fmla="*/ 34 w 94"/>
                  <a:gd name="T71" fmla="*/ 145 h 191"/>
                  <a:gd name="T72" fmla="*/ 33 w 94"/>
                  <a:gd name="T73" fmla="*/ 144 h 191"/>
                  <a:gd name="T74" fmla="*/ 41 w 94"/>
                  <a:gd name="T75" fmla="*/ 137 h 191"/>
                  <a:gd name="T76" fmla="*/ 41 w 94"/>
                  <a:gd name="T77" fmla="*/ 131 h 191"/>
                  <a:gd name="T78" fmla="*/ 35 w 94"/>
                  <a:gd name="T79" fmla="*/ 126 h 191"/>
                  <a:gd name="T80" fmla="*/ 41 w 94"/>
                  <a:gd name="T81" fmla="*/ 121 h 191"/>
                  <a:gd name="T82" fmla="*/ 41 w 94"/>
                  <a:gd name="T83" fmla="*/ 115 h 191"/>
                  <a:gd name="T84" fmla="*/ 35 w 94"/>
                  <a:gd name="T85" fmla="*/ 108 h 191"/>
                  <a:gd name="T86" fmla="*/ 34 w 94"/>
                  <a:gd name="T87" fmla="*/ 96 h 191"/>
                  <a:gd name="T88" fmla="*/ 28 w 94"/>
                  <a:gd name="T89" fmla="*/ 96 h 191"/>
                  <a:gd name="T90" fmla="*/ 28 w 94"/>
                  <a:gd name="T91" fmla="*/ 81 h 191"/>
                  <a:gd name="T92" fmla="*/ 23 w 94"/>
                  <a:gd name="T93" fmla="*/ 81 h 191"/>
                  <a:gd name="T94" fmla="*/ 23 w 94"/>
                  <a:gd name="T95" fmla="*/ 67 h 191"/>
                  <a:gd name="T96" fmla="*/ 18 w 94"/>
                  <a:gd name="T97" fmla="*/ 67 h 191"/>
                  <a:gd name="T98" fmla="*/ 17 w 94"/>
                  <a:gd name="T99" fmla="*/ 61 h 191"/>
                  <a:gd name="T100" fmla="*/ 7 w 94"/>
                  <a:gd name="T101" fmla="*/ 61 h 191"/>
                  <a:gd name="T102" fmla="*/ 7 w 94"/>
                  <a:gd name="T103" fmla="*/ 55 h 191"/>
                  <a:gd name="T104" fmla="*/ 0 w 94"/>
                  <a:gd name="T105" fmla="*/ 55 h 191"/>
                  <a:gd name="T106" fmla="*/ 0 w 94"/>
                  <a:gd name="T107" fmla="*/ 28 h 191"/>
                  <a:gd name="T108" fmla="*/ 7 w 94"/>
                  <a:gd name="T109" fmla="*/ 28 h 191"/>
                  <a:gd name="T110" fmla="*/ 7 w 94"/>
                  <a:gd name="T111" fmla="*/ 25 h 191"/>
                  <a:gd name="T112" fmla="*/ 15 w 94"/>
                  <a:gd name="T113" fmla="*/ 25 h 191"/>
                  <a:gd name="T114" fmla="*/ 17 w 94"/>
                  <a:gd name="T115" fmla="*/ 23 h 191"/>
                  <a:gd name="T116" fmla="*/ 18 w 94"/>
                  <a:gd name="T117" fmla="*/ 18 h 191"/>
                  <a:gd name="T118" fmla="*/ 23 w 94"/>
                  <a:gd name="T119" fmla="*/ 18 h 191"/>
                  <a:gd name="T120" fmla="*/ 34 w 94"/>
                  <a:gd name="T1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191">
                    <a:moveTo>
                      <a:pt x="34" y="0"/>
                    </a:moveTo>
                    <a:lnTo>
                      <a:pt x="62" y="0"/>
                    </a:lnTo>
                    <a:lnTo>
                      <a:pt x="56" y="8"/>
                    </a:lnTo>
                    <a:lnTo>
                      <a:pt x="40" y="8"/>
                    </a:lnTo>
                    <a:lnTo>
                      <a:pt x="34" y="19"/>
                    </a:lnTo>
                    <a:lnTo>
                      <a:pt x="62" y="19"/>
                    </a:lnTo>
                    <a:lnTo>
                      <a:pt x="56" y="8"/>
                    </a:lnTo>
                    <a:lnTo>
                      <a:pt x="62" y="0"/>
                    </a:lnTo>
                    <a:lnTo>
                      <a:pt x="72" y="18"/>
                    </a:lnTo>
                    <a:lnTo>
                      <a:pt x="77" y="18"/>
                    </a:lnTo>
                    <a:lnTo>
                      <a:pt x="79" y="25"/>
                    </a:lnTo>
                    <a:lnTo>
                      <a:pt x="87" y="25"/>
                    </a:lnTo>
                    <a:lnTo>
                      <a:pt x="87" y="28"/>
                    </a:lnTo>
                    <a:lnTo>
                      <a:pt x="90" y="29"/>
                    </a:lnTo>
                    <a:lnTo>
                      <a:pt x="93" y="29"/>
                    </a:lnTo>
                    <a:lnTo>
                      <a:pt x="93" y="56"/>
                    </a:lnTo>
                    <a:lnTo>
                      <a:pt x="87" y="56"/>
                    </a:lnTo>
                    <a:lnTo>
                      <a:pt x="87" y="61"/>
                    </a:lnTo>
                    <a:lnTo>
                      <a:pt x="79" y="61"/>
                    </a:lnTo>
                    <a:lnTo>
                      <a:pt x="77" y="68"/>
                    </a:lnTo>
                    <a:lnTo>
                      <a:pt x="73" y="68"/>
                    </a:lnTo>
                    <a:lnTo>
                      <a:pt x="72" y="81"/>
                    </a:lnTo>
                    <a:lnTo>
                      <a:pt x="69" y="81"/>
                    </a:lnTo>
                    <a:lnTo>
                      <a:pt x="68" y="83"/>
                    </a:lnTo>
                    <a:lnTo>
                      <a:pt x="68" y="96"/>
                    </a:lnTo>
                    <a:lnTo>
                      <a:pt x="63" y="96"/>
                    </a:lnTo>
                    <a:lnTo>
                      <a:pt x="63" y="179"/>
                    </a:lnTo>
                    <a:lnTo>
                      <a:pt x="51" y="190"/>
                    </a:lnTo>
                    <a:lnTo>
                      <a:pt x="35" y="177"/>
                    </a:lnTo>
                    <a:lnTo>
                      <a:pt x="41" y="172"/>
                    </a:lnTo>
                    <a:lnTo>
                      <a:pt x="41" y="167"/>
                    </a:lnTo>
                    <a:lnTo>
                      <a:pt x="35" y="164"/>
                    </a:lnTo>
                    <a:lnTo>
                      <a:pt x="41" y="160"/>
                    </a:lnTo>
                    <a:lnTo>
                      <a:pt x="40" y="158"/>
                    </a:lnTo>
                    <a:lnTo>
                      <a:pt x="35" y="155"/>
                    </a:lnTo>
                    <a:lnTo>
                      <a:pt x="34" y="145"/>
                    </a:lnTo>
                    <a:lnTo>
                      <a:pt x="33" y="144"/>
                    </a:lnTo>
                    <a:lnTo>
                      <a:pt x="41" y="137"/>
                    </a:lnTo>
                    <a:lnTo>
                      <a:pt x="41" y="131"/>
                    </a:lnTo>
                    <a:lnTo>
                      <a:pt x="35" y="126"/>
                    </a:lnTo>
                    <a:lnTo>
                      <a:pt x="41" y="121"/>
                    </a:lnTo>
                    <a:lnTo>
                      <a:pt x="41" y="115"/>
                    </a:lnTo>
                    <a:lnTo>
                      <a:pt x="35" y="108"/>
                    </a:lnTo>
                    <a:lnTo>
                      <a:pt x="34" y="96"/>
                    </a:lnTo>
                    <a:lnTo>
                      <a:pt x="28" y="96"/>
                    </a:lnTo>
                    <a:lnTo>
                      <a:pt x="28" y="81"/>
                    </a:lnTo>
                    <a:lnTo>
                      <a:pt x="23" y="81"/>
                    </a:lnTo>
                    <a:lnTo>
                      <a:pt x="23" y="67"/>
                    </a:lnTo>
                    <a:lnTo>
                      <a:pt x="18" y="67"/>
                    </a:lnTo>
                    <a:lnTo>
                      <a:pt x="17" y="61"/>
                    </a:lnTo>
                    <a:lnTo>
                      <a:pt x="7" y="61"/>
                    </a:lnTo>
                    <a:lnTo>
                      <a:pt x="7" y="55"/>
                    </a:lnTo>
                    <a:lnTo>
                      <a:pt x="0" y="55"/>
                    </a:lnTo>
                    <a:lnTo>
                      <a:pt x="0" y="28"/>
                    </a:lnTo>
                    <a:lnTo>
                      <a:pt x="7" y="28"/>
                    </a:lnTo>
                    <a:lnTo>
                      <a:pt x="7" y="25"/>
                    </a:lnTo>
                    <a:lnTo>
                      <a:pt x="15" y="25"/>
                    </a:lnTo>
                    <a:lnTo>
                      <a:pt x="17" y="23"/>
                    </a:lnTo>
                    <a:lnTo>
                      <a:pt x="18" y="18"/>
                    </a:lnTo>
                    <a:lnTo>
                      <a:pt x="23" y="18"/>
                    </a:lnTo>
                    <a:lnTo>
                      <a:pt x="34" y="0"/>
                    </a:lnTo>
                  </a:path>
                </a:pathLst>
              </a:custGeom>
              <a:solidFill>
                <a:schemeClr val="accent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71" name="Group 51">
                <a:extLst>
                  <a:ext uri="{FF2B5EF4-FFF2-40B4-BE49-F238E27FC236}">
                    <a16:creationId xmlns:a16="http://schemas.microsoft.com/office/drawing/2014/main" id="{F9CF2720-4F69-3FFF-A3F6-4EBAE6E8F49C}"/>
                  </a:ext>
                </a:extLst>
              </p:cNvPr>
              <p:cNvGrpSpPr>
                <a:grpSpLocks/>
              </p:cNvGrpSpPr>
              <p:nvPr/>
            </p:nvGrpSpPr>
            <p:grpSpPr bwMode="auto">
              <a:xfrm>
                <a:off x="5807" y="2613"/>
                <a:ext cx="87" cy="14"/>
                <a:chOff x="2872" y="1478"/>
                <a:chExt cx="70" cy="17"/>
              </a:xfrm>
            </p:grpSpPr>
            <p:sp>
              <p:nvSpPr>
                <p:cNvPr id="261172" name="Freeform 52">
                  <a:extLst>
                    <a:ext uri="{FF2B5EF4-FFF2-40B4-BE49-F238E27FC236}">
                      <a16:creationId xmlns:a16="http://schemas.microsoft.com/office/drawing/2014/main" id="{5C64281F-E09E-B68E-9361-5229C800D7F7}"/>
                    </a:ext>
                  </a:extLst>
                </p:cNvPr>
                <p:cNvSpPr>
                  <a:spLocks/>
                </p:cNvSpPr>
                <p:nvPr/>
              </p:nvSpPr>
              <p:spPr bwMode="auto">
                <a:xfrm>
                  <a:off x="2872" y="1478"/>
                  <a:ext cx="65" cy="17"/>
                </a:xfrm>
                <a:custGeom>
                  <a:avLst/>
                  <a:gdLst>
                    <a:gd name="T0" fmla="*/ 0 w 65"/>
                    <a:gd name="T1" fmla="*/ 8 h 17"/>
                    <a:gd name="T2" fmla="*/ 5 w 65"/>
                    <a:gd name="T3" fmla="*/ 0 h 17"/>
                    <a:gd name="T4" fmla="*/ 64 w 65"/>
                    <a:gd name="T5" fmla="*/ 0 h 17"/>
                    <a:gd name="T6" fmla="*/ 64 w 65"/>
                    <a:gd name="T7" fmla="*/ 1 h 17"/>
                    <a:gd name="T8" fmla="*/ 6 w 65"/>
                    <a:gd name="T9" fmla="*/ 1 h 17"/>
                    <a:gd name="T10" fmla="*/ 1 w 65"/>
                    <a:gd name="T11" fmla="*/ 8 h 17"/>
                    <a:gd name="T12" fmla="*/ 5 w 65"/>
                    <a:gd name="T13" fmla="*/ 16 h 17"/>
                    <a:gd name="T14" fmla="*/ 0 w 65"/>
                    <a:gd name="T15" fmla="*/ 8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7">
                      <a:moveTo>
                        <a:pt x="0" y="8"/>
                      </a:moveTo>
                      <a:lnTo>
                        <a:pt x="5" y="0"/>
                      </a:lnTo>
                      <a:lnTo>
                        <a:pt x="64" y="0"/>
                      </a:lnTo>
                      <a:lnTo>
                        <a:pt x="64" y="1"/>
                      </a:lnTo>
                      <a:lnTo>
                        <a:pt x="6" y="1"/>
                      </a:lnTo>
                      <a:lnTo>
                        <a:pt x="1" y="8"/>
                      </a:lnTo>
                      <a:lnTo>
                        <a:pt x="5" y="16"/>
                      </a:lnTo>
                      <a:lnTo>
                        <a:pt x="0" y="8"/>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73" name="Freeform 53">
                  <a:extLst>
                    <a:ext uri="{FF2B5EF4-FFF2-40B4-BE49-F238E27FC236}">
                      <a16:creationId xmlns:a16="http://schemas.microsoft.com/office/drawing/2014/main" id="{E0D0B55A-B76A-0612-3406-F79F9195E4F8}"/>
                    </a:ext>
                  </a:extLst>
                </p:cNvPr>
                <p:cNvSpPr>
                  <a:spLocks/>
                </p:cNvSpPr>
                <p:nvPr/>
              </p:nvSpPr>
              <p:spPr bwMode="auto">
                <a:xfrm>
                  <a:off x="2877" y="1478"/>
                  <a:ext cx="65" cy="17"/>
                </a:xfrm>
                <a:custGeom>
                  <a:avLst/>
                  <a:gdLst>
                    <a:gd name="T0" fmla="*/ 64 w 65"/>
                    <a:gd name="T1" fmla="*/ 8 h 17"/>
                    <a:gd name="T2" fmla="*/ 59 w 65"/>
                    <a:gd name="T3" fmla="*/ 16 h 17"/>
                    <a:gd name="T4" fmla="*/ 0 w 65"/>
                    <a:gd name="T5" fmla="*/ 16 h 17"/>
                    <a:gd name="T6" fmla="*/ 1 w 65"/>
                    <a:gd name="T7" fmla="*/ 16 h 17"/>
                    <a:gd name="T8" fmla="*/ 58 w 65"/>
                    <a:gd name="T9" fmla="*/ 16 h 17"/>
                    <a:gd name="T10" fmla="*/ 64 w 65"/>
                    <a:gd name="T11" fmla="*/ 8 h 17"/>
                    <a:gd name="T12" fmla="*/ 58 w 65"/>
                    <a:gd name="T13" fmla="*/ 1 h 17"/>
                    <a:gd name="T14" fmla="*/ 60 w 65"/>
                    <a:gd name="T15" fmla="*/ 0 h 17"/>
                    <a:gd name="T16" fmla="*/ 64 w 65"/>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7">
                      <a:moveTo>
                        <a:pt x="64" y="8"/>
                      </a:moveTo>
                      <a:lnTo>
                        <a:pt x="59" y="16"/>
                      </a:lnTo>
                      <a:lnTo>
                        <a:pt x="0" y="16"/>
                      </a:lnTo>
                      <a:lnTo>
                        <a:pt x="1" y="16"/>
                      </a:lnTo>
                      <a:lnTo>
                        <a:pt x="58" y="16"/>
                      </a:lnTo>
                      <a:lnTo>
                        <a:pt x="64" y="8"/>
                      </a:lnTo>
                      <a:lnTo>
                        <a:pt x="58" y="1"/>
                      </a:lnTo>
                      <a:lnTo>
                        <a:pt x="60" y="0"/>
                      </a:lnTo>
                      <a:lnTo>
                        <a:pt x="64" y="8"/>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sp>
            <p:nvSpPr>
              <p:cNvPr id="261174" name="Rectangle 54">
                <a:extLst>
                  <a:ext uri="{FF2B5EF4-FFF2-40B4-BE49-F238E27FC236}">
                    <a16:creationId xmlns:a16="http://schemas.microsoft.com/office/drawing/2014/main" id="{02C139A8-5A4B-6C8E-387D-F7107C773A8A}"/>
                  </a:ext>
                </a:extLst>
              </p:cNvPr>
              <p:cNvSpPr>
                <a:spLocks noChangeArrowheads="1"/>
              </p:cNvSpPr>
              <p:nvPr/>
            </p:nvSpPr>
            <p:spPr bwMode="auto">
              <a:xfrm>
                <a:off x="5810" y="2602"/>
                <a:ext cx="74" cy="4"/>
              </a:xfrm>
              <a:prstGeom prst="rect">
                <a:avLst/>
              </a:prstGeom>
              <a:solidFill>
                <a:srgbClr val="FFA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75" name="Group 55">
                <a:extLst>
                  <a:ext uri="{FF2B5EF4-FFF2-40B4-BE49-F238E27FC236}">
                    <a16:creationId xmlns:a16="http://schemas.microsoft.com/office/drawing/2014/main" id="{95ABE34A-4C2C-07C3-94EA-749F257B371F}"/>
                  </a:ext>
                </a:extLst>
              </p:cNvPr>
              <p:cNvGrpSpPr>
                <a:grpSpLocks/>
              </p:cNvGrpSpPr>
              <p:nvPr/>
            </p:nvGrpSpPr>
            <p:grpSpPr bwMode="auto">
              <a:xfrm>
                <a:off x="5800" y="2632"/>
                <a:ext cx="97" cy="118"/>
                <a:chOff x="2866" y="1500"/>
                <a:chExt cx="79" cy="136"/>
              </a:xfrm>
            </p:grpSpPr>
            <p:sp>
              <p:nvSpPr>
                <p:cNvPr id="261176" name="Freeform 56">
                  <a:extLst>
                    <a:ext uri="{FF2B5EF4-FFF2-40B4-BE49-F238E27FC236}">
                      <a16:creationId xmlns:a16="http://schemas.microsoft.com/office/drawing/2014/main" id="{FE6B1CB1-3235-A70F-1EE9-E84128F37249}"/>
                    </a:ext>
                  </a:extLst>
                </p:cNvPr>
                <p:cNvSpPr>
                  <a:spLocks/>
                </p:cNvSpPr>
                <p:nvPr/>
              </p:nvSpPr>
              <p:spPr bwMode="auto">
                <a:xfrm>
                  <a:off x="2901" y="1530"/>
                  <a:ext cx="4" cy="102"/>
                </a:xfrm>
                <a:custGeom>
                  <a:avLst/>
                  <a:gdLst>
                    <a:gd name="T0" fmla="*/ 0 w 4"/>
                    <a:gd name="T1" fmla="*/ 0 h 102"/>
                    <a:gd name="T2" fmla="*/ 0 w 4"/>
                    <a:gd name="T3" fmla="*/ 101 h 102"/>
                    <a:gd name="T4" fmla="*/ 3 w 4"/>
                    <a:gd name="T5" fmla="*/ 99 h 102"/>
                    <a:gd name="T6" fmla="*/ 3 w 4"/>
                    <a:gd name="T7" fmla="*/ 4 h 102"/>
                    <a:gd name="T8" fmla="*/ 0 w 4"/>
                    <a:gd name="T9" fmla="*/ 0 h 102"/>
                  </a:gdLst>
                  <a:ahLst/>
                  <a:cxnLst>
                    <a:cxn ang="0">
                      <a:pos x="T0" y="T1"/>
                    </a:cxn>
                    <a:cxn ang="0">
                      <a:pos x="T2" y="T3"/>
                    </a:cxn>
                    <a:cxn ang="0">
                      <a:pos x="T4" y="T5"/>
                    </a:cxn>
                    <a:cxn ang="0">
                      <a:pos x="T6" y="T7"/>
                    </a:cxn>
                    <a:cxn ang="0">
                      <a:pos x="T8" y="T9"/>
                    </a:cxn>
                  </a:cxnLst>
                  <a:rect l="0" t="0" r="r" b="b"/>
                  <a:pathLst>
                    <a:path w="4" h="102">
                      <a:moveTo>
                        <a:pt x="0" y="0"/>
                      </a:moveTo>
                      <a:lnTo>
                        <a:pt x="0" y="101"/>
                      </a:lnTo>
                      <a:lnTo>
                        <a:pt x="3" y="99"/>
                      </a:lnTo>
                      <a:lnTo>
                        <a:pt x="3" y="4"/>
                      </a:lnTo>
                      <a:lnTo>
                        <a:pt x="0"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77" name="Freeform 57">
                  <a:extLst>
                    <a:ext uri="{FF2B5EF4-FFF2-40B4-BE49-F238E27FC236}">
                      <a16:creationId xmlns:a16="http://schemas.microsoft.com/office/drawing/2014/main" id="{25960A80-A3B8-100D-9A81-A200B58431B4}"/>
                    </a:ext>
                  </a:extLst>
                </p:cNvPr>
                <p:cNvSpPr>
                  <a:spLocks/>
                </p:cNvSpPr>
                <p:nvPr/>
              </p:nvSpPr>
              <p:spPr bwMode="auto">
                <a:xfrm>
                  <a:off x="2913" y="1533"/>
                  <a:ext cx="4" cy="99"/>
                </a:xfrm>
                <a:custGeom>
                  <a:avLst/>
                  <a:gdLst>
                    <a:gd name="T0" fmla="*/ 0 w 4"/>
                    <a:gd name="T1" fmla="*/ 0 h 99"/>
                    <a:gd name="T2" fmla="*/ 0 w 4"/>
                    <a:gd name="T3" fmla="*/ 97 h 99"/>
                    <a:gd name="T4" fmla="*/ 2 w 4"/>
                    <a:gd name="T5" fmla="*/ 98 h 99"/>
                    <a:gd name="T6" fmla="*/ 3 w 4"/>
                    <a:gd name="T7" fmla="*/ 8 h 99"/>
                    <a:gd name="T8" fmla="*/ 0 w 4"/>
                    <a:gd name="T9" fmla="*/ 0 h 99"/>
                  </a:gdLst>
                  <a:ahLst/>
                  <a:cxnLst>
                    <a:cxn ang="0">
                      <a:pos x="T0" y="T1"/>
                    </a:cxn>
                    <a:cxn ang="0">
                      <a:pos x="T2" y="T3"/>
                    </a:cxn>
                    <a:cxn ang="0">
                      <a:pos x="T4" y="T5"/>
                    </a:cxn>
                    <a:cxn ang="0">
                      <a:pos x="T6" y="T7"/>
                    </a:cxn>
                    <a:cxn ang="0">
                      <a:pos x="T8" y="T9"/>
                    </a:cxn>
                  </a:cxnLst>
                  <a:rect l="0" t="0" r="r" b="b"/>
                  <a:pathLst>
                    <a:path w="4" h="99">
                      <a:moveTo>
                        <a:pt x="0" y="0"/>
                      </a:moveTo>
                      <a:lnTo>
                        <a:pt x="0" y="97"/>
                      </a:lnTo>
                      <a:lnTo>
                        <a:pt x="2" y="98"/>
                      </a:lnTo>
                      <a:lnTo>
                        <a:pt x="3" y="8"/>
                      </a:lnTo>
                      <a:lnTo>
                        <a:pt x="0"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78" name="Group 58">
                  <a:extLst>
                    <a:ext uri="{FF2B5EF4-FFF2-40B4-BE49-F238E27FC236}">
                      <a16:creationId xmlns:a16="http://schemas.microsoft.com/office/drawing/2014/main" id="{2CED2C51-7878-EFCD-7FE0-39756F408904}"/>
                    </a:ext>
                  </a:extLst>
                </p:cNvPr>
                <p:cNvGrpSpPr>
                  <a:grpSpLocks/>
                </p:cNvGrpSpPr>
                <p:nvPr/>
              </p:nvGrpSpPr>
              <p:grpSpPr bwMode="auto">
                <a:xfrm>
                  <a:off x="2866" y="1500"/>
                  <a:ext cx="79" cy="136"/>
                  <a:chOff x="2866" y="1500"/>
                  <a:chExt cx="79" cy="136"/>
                </a:xfrm>
              </p:grpSpPr>
              <p:sp>
                <p:nvSpPr>
                  <p:cNvPr id="261179" name="Rectangle 59">
                    <a:extLst>
                      <a:ext uri="{FF2B5EF4-FFF2-40B4-BE49-F238E27FC236}">
                        <a16:creationId xmlns:a16="http://schemas.microsoft.com/office/drawing/2014/main" id="{112AA3D4-924E-138D-E9FC-C9F4A415C859}"/>
                      </a:ext>
                    </a:extLst>
                  </p:cNvPr>
                  <p:cNvSpPr>
                    <a:spLocks noChangeArrowheads="1"/>
                  </p:cNvSpPr>
                  <p:nvPr/>
                </p:nvSpPr>
                <p:spPr bwMode="auto">
                  <a:xfrm>
                    <a:off x="2866" y="1500"/>
                    <a:ext cx="79" cy="3"/>
                  </a:xfrm>
                  <a:prstGeom prst="rect">
                    <a:avLst/>
                  </a:prstGeom>
                  <a:solidFill>
                    <a:srgbClr val="C0804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80" name="Rectangle 60">
                    <a:extLst>
                      <a:ext uri="{FF2B5EF4-FFF2-40B4-BE49-F238E27FC236}">
                        <a16:creationId xmlns:a16="http://schemas.microsoft.com/office/drawing/2014/main" id="{51A12868-C0AB-FC49-EA7E-8AB6BCBA9A9D}"/>
                      </a:ext>
                    </a:extLst>
                  </p:cNvPr>
                  <p:cNvSpPr>
                    <a:spLocks noChangeArrowheads="1"/>
                  </p:cNvSpPr>
                  <p:nvPr/>
                </p:nvSpPr>
                <p:spPr bwMode="auto">
                  <a:xfrm>
                    <a:off x="2883" y="1512"/>
                    <a:ext cx="46" cy="4"/>
                  </a:xfrm>
                  <a:prstGeom prst="rect">
                    <a:avLst/>
                  </a:prstGeom>
                  <a:solidFill>
                    <a:srgbClr val="C0804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81" name="Freeform 61">
                    <a:extLst>
                      <a:ext uri="{FF2B5EF4-FFF2-40B4-BE49-F238E27FC236}">
                        <a16:creationId xmlns:a16="http://schemas.microsoft.com/office/drawing/2014/main" id="{B4F93491-13DE-65A5-A5F4-AAC1D3BAF3DB}"/>
                      </a:ext>
                    </a:extLst>
                  </p:cNvPr>
                  <p:cNvSpPr>
                    <a:spLocks/>
                  </p:cNvSpPr>
                  <p:nvPr/>
                </p:nvSpPr>
                <p:spPr bwMode="auto">
                  <a:xfrm>
                    <a:off x="2911" y="1533"/>
                    <a:ext cx="2" cy="103"/>
                  </a:xfrm>
                  <a:custGeom>
                    <a:avLst/>
                    <a:gdLst>
                      <a:gd name="T0" fmla="*/ 1 w 2"/>
                      <a:gd name="T1" fmla="*/ 0 h 103"/>
                      <a:gd name="T2" fmla="*/ 1 w 2"/>
                      <a:gd name="T3" fmla="*/ 7 h 103"/>
                      <a:gd name="T4" fmla="*/ 1 w 2"/>
                      <a:gd name="T5" fmla="*/ 12 h 103"/>
                      <a:gd name="T6" fmla="*/ 1 w 2"/>
                      <a:gd name="T7" fmla="*/ 101 h 103"/>
                      <a:gd name="T8" fmla="*/ 0 w 2"/>
                      <a:gd name="T9" fmla="*/ 102 h 103"/>
                      <a:gd name="T10" fmla="*/ 0 w 2"/>
                      <a:gd name="T11" fmla="*/ 10 h 103"/>
                      <a:gd name="T12" fmla="*/ 1 w 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2" h="103">
                        <a:moveTo>
                          <a:pt x="1" y="0"/>
                        </a:moveTo>
                        <a:lnTo>
                          <a:pt x="1" y="7"/>
                        </a:lnTo>
                        <a:lnTo>
                          <a:pt x="1" y="12"/>
                        </a:lnTo>
                        <a:lnTo>
                          <a:pt x="1" y="101"/>
                        </a:lnTo>
                        <a:lnTo>
                          <a:pt x="0" y="102"/>
                        </a:lnTo>
                        <a:lnTo>
                          <a:pt x="0" y="10"/>
                        </a:lnTo>
                        <a:lnTo>
                          <a:pt x="1" y="0"/>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82" name="Freeform 62">
                    <a:extLst>
                      <a:ext uri="{FF2B5EF4-FFF2-40B4-BE49-F238E27FC236}">
                        <a16:creationId xmlns:a16="http://schemas.microsoft.com/office/drawing/2014/main" id="{FDE64323-F3E3-E63F-0470-363F0AB170C6}"/>
                      </a:ext>
                    </a:extLst>
                  </p:cNvPr>
                  <p:cNvSpPr>
                    <a:spLocks/>
                  </p:cNvSpPr>
                  <p:nvPr/>
                </p:nvSpPr>
                <p:spPr bwMode="auto">
                  <a:xfrm>
                    <a:off x="2887" y="1529"/>
                    <a:ext cx="40" cy="12"/>
                  </a:xfrm>
                  <a:custGeom>
                    <a:avLst/>
                    <a:gdLst>
                      <a:gd name="T0" fmla="*/ 7 w 40"/>
                      <a:gd name="T1" fmla="*/ 11 h 12"/>
                      <a:gd name="T2" fmla="*/ 3 w 40"/>
                      <a:gd name="T3" fmla="*/ 9 h 12"/>
                      <a:gd name="T4" fmla="*/ 3 w 40"/>
                      <a:gd name="T5" fmla="*/ 1 h 12"/>
                      <a:gd name="T6" fmla="*/ 0 w 40"/>
                      <a:gd name="T7" fmla="*/ 1 h 12"/>
                      <a:gd name="T8" fmla="*/ 0 w 40"/>
                      <a:gd name="T9" fmla="*/ 0 h 12"/>
                      <a:gd name="T10" fmla="*/ 39 w 40"/>
                      <a:gd name="T11" fmla="*/ 0 h 12"/>
                      <a:gd name="T12" fmla="*/ 39 w 40"/>
                      <a:gd name="T13" fmla="*/ 1 h 12"/>
                      <a:gd name="T14" fmla="*/ 17 w 40"/>
                      <a:gd name="T15" fmla="*/ 1 h 12"/>
                      <a:gd name="T16" fmla="*/ 16 w 40"/>
                      <a:gd name="T17" fmla="*/ 4 h 12"/>
                      <a:gd name="T18" fmla="*/ 7 w 40"/>
                      <a:gd name="T19" fmla="*/ 4 h 12"/>
                      <a:gd name="T20" fmla="*/ 7 w 40"/>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2">
                        <a:moveTo>
                          <a:pt x="7" y="11"/>
                        </a:moveTo>
                        <a:lnTo>
                          <a:pt x="3" y="9"/>
                        </a:lnTo>
                        <a:lnTo>
                          <a:pt x="3" y="1"/>
                        </a:lnTo>
                        <a:lnTo>
                          <a:pt x="0" y="1"/>
                        </a:lnTo>
                        <a:lnTo>
                          <a:pt x="0" y="0"/>
                        </a:lnTo>
                        <a:lnTo>
                          <a:pt x="39" y="0"/>
                        </a:lnTo>
                        <a:lnTo>
                          <a:pt x="39" y="1"/>
                        </a:lnTo>
                        <a:lnTo>
                          <a:pt x="17" y="1"/>
                        </a:lnTo>
                        <a:lnTo>
                          <a:pt x="16" y="4"/>
                        </a:lnTo>
                        <a:lnTo>
                          <a:pt x="7" y="4"/>
                        </a:lnTo>
                        <a:lnTo>
                          <a:pt x="7" y="11"/>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83" name="Freeform 63">
                    <a:extLst>
                      <a:ext uri="{FF2B5EF4-FFF2-40B4-BE49-F238E27FC236}">
                        <a16:creationId xmlns:a16="http://schemas.microsoft.com/office/drawing/2014/main" id="{17D162D3-20E3-6DEF-C206-7E1CDC82FFBC}"/>
                      </a:ext>
                    </a:extLst>
                  </p:cNvPr>
                  <p:cNvSpPr>
                    <a:spLocks/>
                  </p:cNvSpPr>
                  <p:nvPr/>
                </p:nvSpPr>
                <p:spPr bwMode="auto">
                  <a:xfrm>
                    <a:off x="2875" y="1505"/>
                    <a:ext cx="62" cy="4"/>
                  </a:xfrm>
                  <a:custGeom>
                    <a:avLst/>
                    <a:gdLst>
                      <a:gd name="T0" fmla="*/ 0 w 62"/>
                      <a:gd name="T1" fmla="*/ 3 h 4"/>
                      <a:gd name="T2" fmla="*/ 61 w 62"/>
                      <a:gd name="T3" fmla="*/ 3 h 4"/>
                      <a:gd name="T4" fmla="*/ 61 w 62"/>
                      <a:gd name="T5" fmla="*/ 0 h 4"/>
                      <a:gd name="T6" fmla="*/ 1 w 62"/>
                      <a:gd name="T7" fmla="*/ 0 h 4"/>
                      <a:gd name="T8" fmla="*/ 0 w 62"/>
                      <a:gd name="T9" fmla="*/ 3 h 4"/>
                    </a:gdLst>
                    <a:ahLst/>
                    <a:cxnLst>
                      <a:cxn ang="0">
                        <a:pos x="T0" y="T1"/>
                      </a:cxn>
                      <a:cxn ang="0">
                        <a:pos x="T2" y="T3"/>
                      </a:cxn>
                      <a:cxn ang="0">
                        <a:pos x="T4" y="T5"/>
                      </a:cxn>
                      <a:cxn ang="0">
                        <a:pos x="T6" y="T7"/>
                      </a:cxn>
                      <a:cxn ang="0">
                        <a:pos x="T8" y="T9"/>
                      </a:cxn>
                    </a:cxnLst>
                    <a:rect l="0" t="0" r="r" b="b"/>
                    <a:pathLst>
                      <a:path w="62" h="4">
                        <a:moveTo>
                          <a:pt x="0" y="3"/>
                        </a:moveTo>
                        <a:lnTo>
                          <a:pt x="61" y="3"/>
                        </a:lnTo>
                        <a:lnTo>
                          <a:pt x="61" y="0"/>
                        </a:lnTo>
                        <a:lnTo>
                          <a:pt x="1" y="0"/>
                        </a:lnTo>
                        <a:lnTo>
                          <a:pt x="0" y="3"/>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grpSp>
          <p:sp>
            <p:nvSpPr>
              <p:cNvPr id="261184" name="Freeform 64">
                <a:extLst>
                  <a:ext uri="{FF2B5EF4-FFF2-40B4-BE49-F238E27FC236}">
                    <a16:creationId xmlns:a16="http://schemas.microsoft.com/office/drawing/2014/main" id="{9DAEBC96-C289-BFDD-4DD2-231F5420B228}"/>
                  </a:ext>
                </a:extLst>
              </p:cNvPr>
              <p:cNvSpPr>
                <a:spLocks/>
              </p:cNvSpPr>
              <p:nvPr/>
            </p:nvSpPr>
            <p:spPr bwMode="auto">
              <a:xfrm>
                <a:off x="5943" y="2583"/>
                <a:ext cx="115" cy="167"/>
              </a:xfrm>
              <a:custGeom>
                <a:avLst/>
                <a:gdLst>
                  <a:gd name="T0" fmla="*/ 33 w 93"/>
                  <a:gd name="T1" fmla="*/ 0 h 191"/>
                  <a:gd name="T2" fmla="*/ 61 w 93"/>
                  <a:gd name="T3" fmla="*/ 0 h 191"/>
                  <a:gd name="T4" fmla="*/ 56 w 93"/>
                  <a:gd name="T5" fmla="*/ 8 h 191"/>
                  <a:gd name="T6" fmla="*/ 40 w 93"/>
                  <a:gd name="T7" fmla="*/ 8 h 191"/>
                  <a:gd name="T8" fmla="*/ 33 w 93"/>
                  <a:gd name="T9" fmla="*/ 19 h 191"/>
                  <a:gd name="T10" fmla="*/ 62 w 93"/>
                  <a:gd name="T11" fmla="*/ 19 h 191"/>
                  <a:gd name="T12" fmla="*/ 56 w 93"/>
                  <a:gd name="T13" fmla="*/ 8 h 191"/>
                  <a:gd name="T14" fmla="*/ 61 w 93"/>
                  <a:gd name="T15" fmla="*/ 1 h 191"/>
                  <a:gd name="T16" fmla="*/ 71 w 93"/>
                  <a:gd name="T17" fmla="*/ 18 h 191"/>
                  <a:gd name="T18" fmla="*/ 76 w 93"/>
                  <a:gd name="T19" fmla="*/ 18 h 191"/>
                  <a:gd name="T20" fmla="*/ 78 w 93"/>
                  <a:gd name="T21" fmla="*/ 26 h 191"/>
                  <a:gd name="T22" fmla="*/ 86 w 93"/>
                  <a:gd name="T23" fmla="*/ 26 h 191"/>
                  <a:gd name="T24" fmla="*/ 86 w 93"/>
                  <a:gd name="T25" fmla="*/ 29 h 191"/>
                  <a:gd name="T26" fmla="*/ 89 w 93"/>
                  <a:gd name="T27" fmla="*/ 29 h 191"/>
                  <a:gd name="T28" fmla="*/ 92 w 93"/>
                  <a:gd name="T29" fmla="*/ 29 h 191"/>
                  <a:gd name="T30" fmla="*/ 92 w 93"/>
                  <a:gd name="T31" fmla="*/ 56 h 191"/>
                  <a:gd name="T32" fmla="*/ 86 w 93"/>
                  <a:gd name="T33" fmla="*/ 56 h 191"/>
                  <a:gd name="T34" fmla="*/ 86 w 93"/>
                  <a:gd name="T35" fmla="*/ 61 h 191"/>
                  <a:gd name="T36" fmla="*/ 78 w 93"/>
                  <a:gd name="T37" fmla="*/ 61 h 191"/>
                  <a:gd name="T38" fmla="*/ 76 w 93"/>
                  <a:gd name="T39" fmla="*/ 68 h 191"/>
                  <a:gd name="T40" fmla="*/ 72 w 93"/>
                  <a:gd name="T41" fmla="*/ 68 h 191"/>
                  <a:gd name="T42" fmla="*/ 72 w 93"/>
                  <a:gd name="T43" fmla="*/ 82 h 191"/>
                  <a:gd name="T44" fmla="*/ 68 w 93"/>
                  <a:gd name="T45" fmla="*/ 82 h 191"/>
                  <a:gd name="T46" fmla="*/ 67 w 93"/>
                  <a:gd name="T47" fmla="*/ 83 h 191"/>
                  <a:gd name="T48" fmla="*/ 67 w 93"/>
                  <a:gd name="T49" fmla="*/ 96 h 191"/>
                  <a:gd name="T50" fmla="*/ 62 w 93"/>
                  <a:gd name="T51" fmla="*/ 97 h 191"/>
                  <a:gd name="T52" fmla="*/ 63 w 93"/>
                  <a:gd name="T53" fmla="*/ 179 h 191"/>
                  <a:gd name="T54" fmla="*/ 50 w 93"/>
                  <a:gd name="T55" fmla="*/ 190 h 191"/>
                  <a:gd name="T56" fmla="*/ 35 w 93"/>
                  <a:gd name="T57" fmla="*/ 177 h 191"/>
                  <a:gd name="T58" fmla="*/ 41 w 93"/>
                  <a:gd name="T59" fmla="*/ 173 h 191"/>
                  <a:gd name="T60" fmla="*/ 41 w 93"/>
                  <a:gd name="T61" fmla="*/ 168 h 191"/>
                  <a:gd name="T62" fmla="*/ 35 w 93"/>
                  <a:gd name="T63" fmla="*/ 164 h 191"/>
                  <a:gd name="T64" fmla="*/ 41 w 93"/>
                  <a:gd name="T65" fmla="*/ 160 h 191"/>
                  <a:gd name="T66" fmla="*/ 40 w 93"/>
                  <a:gd name="T67" fmla="*/ 158 h 191"/>
                  <a:gd name="T68" fmla="*/ 35 w 93"/>
                  <a:gd name="T69" fmla="*/ 155 h 191"/>
                  <a:gd name="T70" fmla="*/ 34 w 93"/>
                  <a:gd name="T71" fmla="*/ 145 h 191"/>
                  <a:gd name="T72" fmla="*/ 33 w 93"/>
                  <a:gd name="T73" fmla="*/ 144 h 191"/>
                  <a:gd name="T74" fmla="*/ 41 w 93"/>
                  <a:gd name="T75" fmla="*/ 137 h 191"/>
                  <a:gd name="T76" fmla="*/ 41 w 93"/>
                  <a:gd name="T77" fmla="*/ 131 h 191"/>
                  <a:gd name="T78" fmla="*/ 35 w 93"/>
                  <a:gd name="T79" fmla="*/ 126 h 191"/>
                  <a:gd name="T80" fmla="*/ 41 w 93"/>
                  <a:gd name="T81" fmla="*/ 121 h 191"/>
                  <a:gd name="T82" fmla="*/ 41 w 93"/>
                  <a:gd name="T83" fmla="*/ 115 h 191"/>
                  <a:gd name="T84" fmla="*/ 35 w 93"/>
                  <a:gd name="T85" fmla="*/ 108 h 191"/>
                  <a:gd name="T86" fmla="*/ 34 w 93"/>
                  <a:gd name="T87" fmla="*/ 96 h 191"/>
                  <a:gd name="T88" fmla="*/ 27 w 93"/>
                  <a:gd name="T89" fmla="*/ 96 h 191"/>
                  <a:gd name="T90" fmla="*/ 27 w 93"/>
                  <a:gd name="T91" fmla="*/ 81 h 191"/>
                  <a:gd name="T92" fmla="*/ 23 w 93"/>
                  <a:gd name="T93" fmla="*/ 81 h 191"/>
                  <a:gd name="T94" fmla="*/ 23 w 93"/>
                  <a:gd name="T95" fmla="*/ 68 h 191"/>
                  <a:gd name="T96" fmla="*/ 18 w 93"/>
                  <a:gd name="T97" fmla="*/ 68 h 191"/>
                  <a:gd name="T98" fmla="*/ 17 w 93"/>
                  <a:gd name="T99" fmla="*/ 61 h 191"/>
                  <a:gd name="T100" fmla="*/ 7 w 93"/>
                  <a:gd name="T101" fmla="*/ 61 h 191"/>
                  <a:gd name="T102" fmla="*/ 7 w 93"/>
                  <a:gd name="T103" fmla="*/ 56 h 191"/>
                  <a:gd name="T104" fmla="*/ 0 w 93"/>
                  <a:gd name="T105" fmla="*/ 56 h 191"/>
                  <a:gd name="T106" fmla="*/ 0 w 93"/>
                  <a:gd name="T107" fmla="*/ 28 h 191"/>
                  <a:gd name="T108" fmla="*/ 7 w 93"/>
                  <a:gd name="T109" fmla="*/ 28 h 191"/>
                  <a:gd name="T110" fmla="*/ 7 w 93"/>
                  <a:gd name="T111" fmla="*/ 25 h 191"/>
                  <a:gd name="T112" fmla="*/ 15 w 93"/>
                  <a:gd name="T113" fmla="*/ 25 h 191"/>
                  <a:gd name="T114" fmla="*/ 17 w 93"/>
                  <a:gd name="T115" fmla="*/ 23 h 191"/>
                  <a:gd name="T116" fmla="*/ 18 w 93"/>
                  <a:gd name="T117" fmla="*/ 18 h 191"/>
                  <a:gd name="T118" fmla="*/ 23 w 93"/>
                  <a:gd name="T119" fmla="*/ 18 h 191"/>
                  <a:gd name="T120" fmla="*/ 33 w 93"/>
                  <a:gd name="T1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191">
                    <a:moveTo>
                      <a:pt x="33" y="0"/>
                    </a:moveTo>
                    <a:lnTo>
                      <a:pt x="61" y="0"/>
                    </a:lnTo>
                    <a:lnTo>
                      <a:pt x="56" y="8"/>
                    </a:lnTo>
                    <a:lnTo>
                      <a:pt x="40" y="8"/>
                    </a:lnTo>
                    <a:lnTo>
                      <a:pt x="33" y="19"/>
                    </a:lnTo>
                    <a:lnTo>
                      <a:pt x="62" y="19"/>
                    </a:lnTo>
                    <a:lnTo>
                      <a:pt x="56" y="8"/>
                    </a:lnTo>
                    <a:lnTo>
                      <a:pt x="61" y="1"/>
                    </a:lnTo>
                    <a:lnTo>
                      <a:pt x="71" y="18"/>
                    </a:lnTo>
                    <a:lnTo>
                      <a:pt x="76" y="18"/>
                    </a:lnTo>
                    <a:lnTo>
                      <a:pt x="78" y="26"/>
                    </a:lnTo>
                    <a:lnTo>
                      <a:pt x="86" y="26"/>
                    </a:lnTo>
                    <a:lnTo>
                      <a:pt x="86" y="29"/>
                    </a:lnTo>
                    <a:lnTo>
                      <a:pt x="89" y="29"/>
                    </a:lnTo>
                    <a:lnTo>
                      <a:pt x="92" y="29"/>
                    </a:lnTo>
                    <a:lnTo>
                      <a:pt x="92" y="56"/>
                    </a:lnTo>
                    <a:lnTo>
                      <a:pt x="86" y="56"/>
                    </a:lnTo>
                    <a:lnTo>
                      <a:pt x="86" y="61"/>
                    </a:lnTo>
                    <a:lnTo>
                      <a:pt x="78" y="61"/>
                    </a:lnTo>
                    <a:lnTo>
                      <a:pt x="76" y="68"/>
                    </a:lnTo>
                    <a:lnTo>
                      <a:pt x="72" y="68"/>
                    </a:lnTo>
                    <a:lnTo>
                      <a:pt x="72" y="82"/>
                    </a:lnTo>
                    <a:lnTo>
                      <a:pt x="68" y="82"/>
                    </a:lnTo>
                    <a:lnTo>
                      <a:pt x="67" y="83"/>
                    </a:lnTo>
                    <a:lnTo>
                      <a:pt x="67" y="96"/>
                    </a:lnTo>
                    <a:lnTo>
                      <a:pt x="62" y="97"/>
                    </a:lnTo>
                    <a:lnTo>
                      <a:pt x="63" y="179"/>
                    </a:lnTo>
                    <a:lnTo>
                      <a:pt x="50" y="190"/>
                    </a:lnTo>
                    <a:lnTo>
                      <a:pt x="35" y="177"/>
                    </a:lnTo>
                    <a:lnTo>
                      <a:pt x="41" y="173"/>
                    </a:lnTo>
                    <a:lnTo>
                      <a:pt x="41" y="168"/>
                    </a:lnTo>
                    <a:lnTo>
                      <a:pt x="35" y="164"/>
                    </a:lnTo>
                    <a:lnTo>
                      <a:pt x="41" y="160"/>
                    </a:lnTo>
                    <a:lnTo>
                      <a:pt x="40" y="158"/>
                    </a:lnTo>
                    <a:lnTo>
                      <a:pt x="35" y="155"/>
                    </a:lnTo>
                    <a:lnTo>
                      <a:pt x="34" y="145"/>
                    </a:lnTo>
                    <a:lnTo>
                      <a:pt x="33" y="144"/>
                    </a:lnTo>
                    <a:lnTo>
                      <a:pt x="41" y="137"/>
                    </a:lnTo>
                    <a:lnTo>
                      <a:pt x="41" y="131"/>
                    </a:lnTo>
                    <a:lnTo>
                      <a:pt x="35" y="126"/>
                    </a:lnTo>
                    <a:lnTo>
                      <a:pt x="41" y="121"/>
                    </a:lnTo>
                    <a:lnTo>
                      <a:pt x="41" y="115"/>
                    </a:lnTo>
                    <a:lnTo>
                      <a:pt x="35" y="108"/>
                    </a:lnTo>
                    <a:lnTo>
                      <a:pt x="34" y="96"/>
                    </a:lnTo>
                    <a:lnTo>
                      <a:pt x="27" y="96"/>
                    </a:lnTo>
                    <a:lnTo>
                      <a:pt x="27" y="81"/>
                    </a:lnTo>
                    <a:lnTo>
                      <a:pt x="23" y="81"/>
                    </a:lnTo>
                    <a:lnTo>
                      <a:pt x="23" y="68"/>
                    </a:lnTo>
                    <a:lnTo>
                      <a:pt x="18" y="68"/>
                    </a:lnTo>
                    <a:lnTo>
                      <a:pt x="17" y="61"/>
                    </a:lnTo>
                    <a:lnTo>
                      <a:pt x="7" y="61"/>
                    </a:lnTo>
                    <a:lnTo>
                      <a:pt x="7" y="56"/>
                    </a:lnTo>
                    <a:lnTo>
                      <a:pt x="0" y="56"/>
                    </a:lnTo>
                    <a:lnTo>
                      <a:pt x="0" y="28"/>
                    </a:lnTo>
                    <a:lnTo>
                      <a:pt x="7" y="28"/>
                    </a:lnTo>
                    <a:lnTo>
                      <a:pt x="7" y="25"/>
                    </a:lnTo>
                    <a:lnTo>
                      <a:pt x="15" y="25"/>
                    </a:lnTo>
                    <a:lnTo>
                      <a:pt x="17" y="23"/>
                    </a:lnTo>
                    <a:lnTo>
                      <a:pt x="18" y="18"/>
                    </a:lnTo>
                    <a:lnTo>
                      <a:pt x="23" y="18"/>
                    </a:lnTo>
                    <a:lnTo>
                      <a:pt x="33"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85" name="Freeform 65">
                <a:extLst>
                  <a:ext uri="{FF2B5EF4-FFF2-40B4-BE49-F238E27FC236}">
                    <a16:creationId xmlns:a16="http://schemas.microsoft.com/office/drawing/2014/main" id="{D6D8FF90-318E-369C-27CA-617CF8A767FC}"/>
                  </a:ext>
                </a:extLst>
              </p:cNvPr>
              <p:cNvSpPr>
                <a:spLocks/>
              </p:cNvSpPr>
              <p:nvPr/>
            </p:nvSpPr>
            <p:spPr bwMode="auto">
              <a:xfrm>
                <a:off x="5947" y="2584"/>
                <a:ext cx="115" cy="167"/>
              </a:xfrm>
              <a:custGeom>
                <a:avLst/>
                <a:gdLst>
                  <a:gd name="T0" fmla="*/ 33 w 93"/>
                  <a:gd name="T1" fmla="*/ 0 h 191"/>
                  <a:gd name="T2" fmla="*/ 61 w 93"/>
                  <a:gd name="T3" fmla="*/ 0 h 191"/>
                  <a:gd name="T4" fmla="*/ 55 w 93"/>
                  <a:gd name="T5" fmla="*/ 8 h 191"/>
                  <a:gd name="T6" fmla="*/ 40 w 93"/>
                  <a:gd name="T7" fmla="*/ 8 h 191"/>
                  <a:gd name="T8" fmla="*/ 33 w 93"/>
                  <a:gd name="T9" fmla="*/ 19 h 191"/>
                  <a:gd name="T10" fmla="*/ 61 w 93"/>
                  <a:gd name="T11" fmla="*/ 19 h 191"/>
                  <a:gd name="T12" fmla="*/ 55 w 93"/>
                  <a:gd name="T13" fmla="*/ 8 h 191"/>
                  <a:gd name="T14" fmla="*/ 61 w 93"/>
                  <a:gd name="T15" fmla="*/ 0 h 191"/>
                  <a:gd name="T16" fmla="*/ 71 w 93"/>
                  <a:gd name="T17" fmla="*/ 18 h 191"/>
                  <a:gd name="T18" fmla="*/ 76 w 93"/>
                  <a:gd name="T19" fmla="*/ 18 h 191"/>
                  <a:gd name="T20" fmla="*/ 78 w 93"/>
                  <a:gd name="T21" fmla="*/ 25 h 191"/>
                  <a:gd name="T22" fmla="*/ 86 w 93"/>
                  <a:gd name="T23" fmla="*/ 25 h 191"/>
                  <a:gd name="T24" fmla="*/ 86 w 93"/>
                  <a:gd name="T25" fmla="*/ 28 h 191"/>
                  <a:gd name="T26" fmla="*/ 89 w 93"/>
                  <a:gd name="T27" fmla="*/ 29 h 191"/>
                  <a:gd name="T28" fmla="*/ 92 w 93"/>
                  <a:gd name="T29" fmla="*/ 29 h 191"/>
                  <a:gd name="T30" fmla="*/ 92 w 93"/>
                  <a:gd name="T31" fmla="*/ 56 h 191"/>
                  <a:gd name="T32" fmla="*/ 86 w 93"/>
                  <a:gd name="T33" fmla="*/ 56 h 191"/>
                  <a:gd name="T34" fmla="*/ 86 w 93"/>
                  <a:gd name="T35" fmla="*/ 61 h 191"/>
                  <a:gd name="T36" fmla="*/ 78 w 93"/>
                  <a:gd name="T37" fmla="*/ 61 h 191"/>
                  <a:gd name="T38" fmla="*/ 76 w 93"/>
                  <a:gd name="T39" fmla="*/ 68 h 191"/>
                  <a:gd name="T40" fmla="*/ 72 w 93"/>
                  <a:gd name="T41" fmla="*/ 68 h 191"/>
                  <a:gd name="T42" fmla="*/ 71 w 93"/>
                  <a:gd name="T43" fmla="*/ 81 h 191"/>
                  <a:gd name="T44" fmla="*/ 68 w 93"/>
                  <a:gd name="T45" fmla="*/ 81 h 191"/>
                  <a:gd name="T46" fmla="*/ 67 w 93"/>
                  <a:gd name="T47" fmla="*/ 83 h 191"/>
                  <a:gd name="T48" fmla="*/ 67 w 93"/>
                  <a:gd name="T49" fmla="*/ 96 h 191"/>
                  <a:gd name="T50" fmla="*/ 62 w 93"/>
                  <a:gd name="T51" fmla="*/ 96 h 191"/>
                  <a:gd name="T52" fmla="*/ 62 w 93"/>
                  <a:gd name="T53" fmla="*/ 179 h 191"/>
                  <a:gd name="T54" fmla="*/ 50 w 93"/>
                  <a:gd name="T55" fmla="*/ 190 h 191"/>
                  <a:gd name="T56" fmla="*/ 35 w 93"/>
                  <a:gd name="T57" fmla="*/ 177 h 191"/>
                  <a:gd name="T58" fmla="*/ 41 w 93"/>
                  <a:gd name="T59" fmla="*/ 172 h 191"/>
                  <a:gd name="T60" fmla="*/ 41 w 93"/>
                  <a:gd name="T61" fmla="*/ 167 h 191"/>
                  <a:gd name="T62" fmla="*/ 35 w 93"/>
                  <a:gd name="T63" fmla="*/ 164 h 191"/>
                  <a:gd name="T64" fmla="*/ 41 w 93"/>
                  <a:gd name="T65" fmla="*/ 160 h 191"/>
                  <a:gd name="T66" fmla="*/ 40 w 93"/>
                  <a:gd name="T67" fmla="*/ 158 h 191"/>
                  <a:gd name="T68" fmla="*/ 35 w 93"/>
                  <a:gd name="T69" fmla="*/ 155 h 191"/>
                  <a:gd name="T70" fmla="*/ 33 w 93"/>
                  <a:gd name="T71" fmla="*/ 145 h 191"/>
                  <a:gd name="T72" fmla="*/ 33 w 93"/>
                  <a:gd name="T73" fmla="*/ 144 h 191"/>
                  <a:gd name="T74" fmla="*/ 41 w 93"/>
                  <a:gd name="T75" fmla="*/ 137 h 191"/>
                  <a:gd name="T76" fmla="*/ 41 w 93"/>
                  <a:gd name="T77" fmla="*/ 131 h 191"/>
                  <a:gd name="T78" fmla="*/ 35 w 93"/>
                  <a:gd name="T79" fmla="*/ 126 h 191"/>
                  <a:gd name="T80" fmla="*/ 41 w 93"/>
                  <a:gd name="T81" fmla="*/ 121 h 191"/>
                  <a:gd name="T82" fmla="*/ 41 w 93"/>
                  <a:gd name="T83" fmla="*/ 115 h 191"/>
                  <a:gd name="T84" fmla="*/ 35 w 93"/>
                  <a:gd name="T85" fmla="*/ 108 h 191"/>
                  <a:gd name="T86" fmla="*/ 33 w 93"/>
                  <a:gd name="T87" fmla="*/ 96 h 191"/>
                  <a:gd name="T88" fmla="*/ 27 w 93"/>
                  <a:gd name="T89" fmla="*/ 96 h 191"/>
                  <a:gd name="T90" fmla="*/ 27 w 93"/>
                  <a:gd name="T91" fmla="*/ 81 h 191"/>
                  <a:gd name="T92" fmla="*/ 23 w 93"/>
                  <a:gd name="T93" fmla="*/ 81 h 191"/>
                  <a:gd name="T94" fmla="*/ 23 w 93"/>
                  <a:gd name="T95" fmla="*/ 67 h 191"/>
                  <a:gd name="T96" fmla="*/ 18 w 93"/>
                  <a:gd name="T97" fmla="*/ 67 h 191"/>
                  <a:gd name="T98" fmla="*/ 17 w 93"/>
                  <a:gd name="T99" fmla="*/ 61 h 191"/>
                  <a:gd name="T100" fmla="*/ 7 w 93"/>
                  <a:gd name="T101" fmla="*/ 61 h 191"/>
                  <a:gd name="T102" fmla="*/ 7 w 93"/>
                  <a:gd name="T103" fmla="*/ 55 h 191"/>
                  <a:gd name="T104" fmla="*/ 0 w 93"/>
                  <a:gd name="T105" fmla="*/ 55 h 191"/>
                  <a:gd name="T106" fmla="*/ 0 w 93"/>
                  <a:gd name="T107" fmla="*/ 28 h 191"/>
                  <a:gd name="T108" fmla="*/ 7 w 93"/>
                  <a:gd name="T109" fmla="*/ 28 h 191"/>
                  <a:gd name="T110" fmla="*/ 7 w 93"/>
                  <a:gd name="T111" fmla="*/ 25 h 191"/>
                  <a:gd name="T112" fmla="*/ 15 w 93"/>
                  <a:gd name="T113" fmla="*/ 25 h 191"/>
                  <a:gd name="T114" fmla="*/ 17 w 93"/>
                  <a:gd name="T115" fmla="*/ 23 h 191"/>
                  <a:gd name="T116" fmla="*/ 18 w 93"/>
                  <a:gd name="T117" fmla="*/ 18 h 191"/>
                  <a:gd name="T118" fmla="*/ 23 w 93"/>
                  <a:gd name="T119" fmla="*/ 18 h 191"/>
                  <a:gd name="T120" fmla="*/ 33 w 93"/>
                  <a:gd name="T12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191">
                    <a:moveTo>
                      <a:pt x="33" y="0"/>
                    </a:moveTo>
                    <a:lnTo>
                      <a:pt x="61" y="0"/>
                    </a:lnTo>
                    <a:lnTo>
                      <a:pt x="55" y="8"/>
                    </a:lnTo>
                    <a:lnTo>
                      <a:pt x="40" y="8"/>
                    </a:lnTo>
                    <a:lnTo>
                      <a:pt x="33" y="19"/>
                    </a:lnTo>
                    <a:lnTo>
                      <a:pt x="61" y="19"/>
                    </a:lnTo>
                    <a:lnTo>
                      <a:pt x="55" y="8"/>
                    </a:lnTo>
                    <a:lnTo>
                      <a:pt x="61" y="0"/>
                    </a:lnTo>
                    <a:lnTo>
                      <a:pt x="71" y="18"/>
                    </a:lnTo>
                    <a:lnTo>
                      <a:pt x="76" y="18"/>
                    </a:lnTo>
                    <a:lnTo>
                      <a:pt x="78" y="25"/>
                    </a:lnTo>
                    <a:lnTo>
                      <a:pt x="86" y="25"/>
                    </a:lnTo>
                    <a:lnTo>
                      <a:pt x="86" y="28"/>
                    </a:lnTo>
                    <a:lnTo>
                      <a:pt x="89" y="29"/>
                    </a:lnTo>
                    <a:lnTo>
                      <a:pt x="92" y="29"/>
                    </a:lnTo>
                    <a:lnTo>
                      <a:pt x="92" y="56"/>
                    </a:lnTo>
                    <a:lnTo>
                      <a:pt x="86" y="56"/>
                    </a:lnTo>
                    <a:lnTo>
                      <a:pt x="86" y="61"/>
                    </a:lnTo>
                    <a:lnTo>
                      <a:pt x="78" y="61"/>
                    </a:lnTo>
                    <a:lnTo>
                      <a:pt x="76" y="68"/>
                    </a:lnTo>
                    <a:lnTo>
                      <a:pt x="72" y="68"/>
                    </a:lnTo>
                    <a:lnTo>
                      <a:pt x="71" y="81"/>
                    </a:lnTo>
                    <a:lnTo>
                      <a:pt x="68" y="81"/>
                    </a:lnTo>
                    <a:lnTo>
                      <a:pt x="67" y="83"/>
                    </a:lnTo>
                    <a:lnTo>
                      <a:pt x="67" y="96"/>
                    </a:lnTo>
                    <a:lnTo>
                      <a:pt x="62" y="96"/>
                    </a:lnTo>
                    <a:lnTo>
                      <a:pt x="62" y="179"/>
                    </a:lnTo>
                    <a:lnTo>
                      <a:pt x="50" y="190"/>
                    </a:lnTo>
                    <a:lnTo>
                      <a:pt x="35" y="177"/>
                    </a:lnTo>
                    <a:lnTo>
                      <a:pt x="41" y="172"/>
                    </a:lnTo>
                    <a:lnTo>
                      <a:pt x="41" y="167"/>
                    </a:lnTo>
                    <a:lnTo>
                      <a:pt x="35" y="164"/>
                    </a:lnTo>
                    <a:lnTo>
                      <a:pt x="41" y="160"/>
                    </a:lnTo>
                    <a:lnTo>
                      <a:pt x="40" y="158"/>
                    </a:lnTo>
                    <a:lnTo>
                      <a:pt x="35" y="155"/>
                    </a:lnTo>
                    <a:lnTo>
                      <a:pt x="33" y="145"/>
                    </a:lnTo>
                    <a:lnTo>
                      <a:pt x="33" y="144"/>
                    </a:lnTo>
                    <a:lnTo>
                      <a:pt x="41" y="137"/>
                    </a:lnTo>
                    <a:lnTo>
                      <a:pt x="41" y="131"/>
                    </a:lnTo>
                    <a:lnTo>
                      <a:pt x="35" y="126"/>
                    </a:lnTo>
                    <a:lnTo>
                      <a:pt x="41" y="121"/>
                    </a:lnTo>
                    <a:lnTo>
                      <a:pt x="41" y="115"/>
                    </a:lnTo>
                    <a:lnTo>
                      <a:pt x="35" y="108"/>
                    </a:lnTo>
                    <a:lnTo>
                      <a:pt x="33" y="96"/>
                    </a:lnTo>
                    <a:lnTo>
                      <a:pt x="27" y="96"/>
                    </a:lnTo>
                    <a:lnTo>
                      <a:pt x="27" y="81"/>
                    </a:lnTo>
                    <a:lnTo>
                      <a:pt x="23" y="81"/>
                    </a:lnTo>
                    <a:lnTo>
                      <a:pt x="23" y="67"/>
                    </a:lnTo>
                    <a:lnTo>
                      <a:pt x="18" y="67"/>
                    </a:lnTo>
                    <a:lnTo>
                      <a:pt x="17" y="61"/>
                    </a:lnTo>
                    <a:lnTo>
                      <a:pt x="7" y="61"/>
                    </a:lnTo>
                    <a:lnTo>
                      <a:pt x="7" y="55"/>
                    </a:lnTo>
                    <a:lnTo>
                      <a:pt x="0" y="55"/>
                    </a:lnTo>
                    <a:lnTo>
                      <a:pt x="0" y="28"/>
                    </a:lnTo>
                    <a:lnTo>
                      <a:pt x="7" y="28"/>
                    </a:lnTo>
                    <a:lnTo>
                      <a:pt x="7" y="25"/>
                    </a:lnTo>
                    <a:lnTo>
                      <a:pt x="15" y="25"/>
                    </a:lnTo>
                    <a:lnTo>
                      <a:pt x="17" y="23"/>
                    </a:lnTo>
                    <a:lnTo>
                      <a:pt x="18" y="18"/>
                    </a:lnTo>
                    <a:lnTo>
                      <a:pt x="23" y="18"/>
                    </a:lnTo>
                    <a:lnTo>
                      <a:pt x="33" y="0"/>
                    </a:lnTo>
                  </a:path>
                </a:pathLst>
              </a:custGeom>
              <a:solidFill>
                <a:schemeClr val="accent2"/>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86" name="Group 66">
                <a:extLst>
                  <a:ext uri="{FF2B5EF4-FFF2-40B4-BE49-F238E27FC236}">
                    <a16:creationId xmlns:a16="http://schemas.microsoft.com/office/drawing/2014/main" id="{448CAE7F-4F18-85C3-A973-F7CB78017D2E}"/>
                  </a:ext>
                </a:extLst>
              </p:cNvPr>
              <p:cNvGrpSpPr>
                <a:grpSpLocks/>
              </p:cNvGrpSpPr>
              <p:nvPr/>
            </p:nvGrpSpPr>
            <p:grpSpPr bwMode="auto">
              <a:xfrm>
                <a:off x="5964" y="2612"/>
                <a:ext cx="86" cy="15"/>
                <a:chOff x="2960" y="1437"/>
                <a:chExt cx="69" cy="17"/>
              </a:xfrm>
            </p:grpSpPr>
            <p:sp>
              <p:nvSpPr>
                <p:cNvPr id="261187" name="Freeform 67">
                  <a:extLst>
                    <a:ext uri="{FF2B5EF4-FFF2-40B4-BE49-F238E27FC236}">
                      <a16:creationId xmlns:a16="http://schemas.microsoft.com/office/drawing/2014/main" id="{4DC27652-DB96-B548-E99D-84542F36281C}"/>
                    </a:ext>
                  </a:extLst>
                </p:cNvPr>
                <p:cNvSpPr>
                  <a:spLocks/>
                </p:cNvSpPr>
                <p:nvPr/>
              </p:nvSpPr>
              <p:spPr bwMode="auto">
                <a:xfrm>
                  <a:off x="2960" y="1437"/>
                  <a:ext cx="64" cy="17"/>
                </a:xfrm>
                <a:custGeom>
                  <a:avLst/>
                  <a:gdLst>
                    <a:gd name="T0" fmla="*/ 0 w 64"/>
                    <a:gd name="T1" fmla="*/ 8 h 17"/>
                    <a:gd name="T2" fmla="*/ 5 w 64"/>
                    <a:gd name="T3" fmla="*/ 0 h 17"/>
                    <a:gd name="T4" fmla="*/ 63 w 64"/>
                    <a:gd name="T5" fmla="*/ 0 h 17"/>
                    <a:gd name="T6" fmla="*/ 63 w 64"/>
                    <a:gd name="T7" fmla="*/ 1 h 17"/>
                    <a:gd name="T8" fmla="*/ 6 w 64"/>
                    <a:gd name="T9" fmla="*/ 1 h 17"/>
                    <a:gd name="T10" fmla="*/ 1 w 64"/>
                    <a:gd name="T11" fmla="*/ 8 h 17"/>
                    <a:gd name="T12" fmla="*/ 5 w 64"/>
                    <a:gd name="T13" fmla="*/ 16 h 17"/>
                    <a:gd name="T14" fmla="*/ 0 w 64"/>
                    <a:gd name="T15" fmla="*/ 8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7">
                      <a:moveTo>
                        <a:pt x="0" y="8"/>
                      </a:moveTo>
                      <a:lnTo>
                        <a:pt x="5" y="0"/>
                      </a:lnTo>
                      <a:lnTo>
                        <a:pt x="63" y="0"/>
                      </a:lnTo>
                      <a:lnTo>
                        <a:pt x="63" y="1"/>
                      </a:lnTo>
                      <a:lnTo>
                        <a:pt x="6" y="1"/>
                      </a:lnTo>
                      <a:lnTo>
                        <a:pt x="1" y="8"/>
                      </a:lnTo>
                      <a:lnTo>
                        <a:pt x="5" y="16"/>
                      </a:lnTo>
                      <a:lnTo>
                        <a:pt x="0" y="8"/>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88" name="Freeform 68">
                  <a:extLst>
                    <a:ext uri="{FF2B5EF4-FFF2-40B4-BE49-F238E27FC236}">
                      <a16:creationId xmlns:a16="http://schemas.microsoft.com/office/drawing/2014/main" id="{5DC2EC83-809B-9809-4DBA-ECE9EB6649E1}"/>
                    </a:ext>
                  </a:extLst>
                </p:cNvPr>
                <p:cNvSpPr>
                  <a:spLocks/>
                </p:cNvSpPr>
                <p:nvPr/>
              </p:nvSpPr>
              <p:spPr bwMode="auto">
                <a:xfrm>
                  <a:off x="2965" y="1437"/>
                  <a:ext cx="64" cy="17"/>
                </a:xfrm>
                <a:custGeom>
                  <a:avLst/>
                  <a:gdLst>
                    <a:gd name="T0" fmla="*/ 63 w 64"/>
                    <a:gd name="T1" fmla="*/ 8 h 17"/>
                    <a:gd name="T2" fmla="*/ 58 w 64"/>
                    <a:gd name="T3" fmla="*/ 16 h 17"/>
                    <a:gd name="T4" fmla="*/ 0 w 64"/>
                    <a:gd name="T5" fmla="*/ 16 h 17"/>
                    <a:gd name="T6" fmla="*/ 1 w 64"/>
                    <a:gd name="T7" fmla="*/ 16 h 17"/>
                    <a:gd name="T8" fmla="*/ 57 w 64"/>
                    <a:gd name="T9" fmla="*/ 16 h 17"/>
                    <a:gd name="T10" fmla="*/ 63 w 64"/>
                    <a:gd name="T11" fmla="*/ 8 h 17"/>
                    <a:gd name="T12" fmla="*/ 57 w 64"/>
                    <a:gd name="T13" fmla="*/ 1 h 17"/>
                    <a:gd name="T14" fmla="*/ 59 w 64"/>
                    <a:gd name="T15" fmla="*/ 0 h 17"/>
                    <a:gd name="T16" fmla="*/ 63 w 64"/>
                    <a:gd name="T1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7">
                      <a:moveTo>
                        <a:pt x="63" y="8"/>
                      </a:moveTo>
                      <a:lnTo>
                        <a:pt x="58" y="16"/>
                      </a:lnTo>
                      <a:lnTo>
                        <a:pt x="0" y="16"/>
                      </a:lnTo>
                      <a:lnTo>
                        <a:pt x="1" y="16"/>
                      </a:lnTo>
                      <a:lnTo>
                        <a:pt x="57" y="16"/>
                      </a:lnTo>
                      <a:lnTo>
                        <a:pt x="63" y="8"/>
                      </a:lnTo>
                      <a:lnTo>
                        <a:pt x="57" y="1"/>
                      </a:lnTo>
                      <a:lnTo>
                        <a:pt x="59" y="0"/>
                      </a:lnTo>
                      <a:lnTo>
                        <a:pt x="63" y="8"/>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sp>
            <p:nvSpPr>
              <p:cNvPr id="261189" name="Rectangle 69">
                <a:extLst>
                  <a:ext uri="{FF2B5EF4-FFF2-40B4-BE49-F238E27FC236}">
                    <a16:creationId xmlns:a16="http://schemas.microsoft.com/office/drawing/2014/main" id="{2D9D3B2C-4857-E8CE-467C-4C7BA0A3D405}"/>
                  </a:ext>
                </a:extLst>
              </p:cNvPr>
              <p:cNvSpPr>
                <a:spLocks noChangeArrowheads="1"/>
              </p:cNvSpPr>
              <p:nvPr/>
            </p:nvSpPr>
            <p:spPr bwMode="auto">
              <a:xfrm>
                <a:off x="5967" y="2601"/>
                <a:ext cx="73" cy="4"/>
              </a:xfrm>
              <a:prstGeom prst="rect">
                <a:avLst/>
              </a:prstGeom>
              <a:solidFill>
                <a:srgbClr val="FFA00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90" name="Group 70">
                <a:extLst>
                  <a:ext uri="{FF2B5EF4-FFF2-40B4-BE49-F238E27FC236}">
                    <a16:creationId xmlns:a16="http://schemas.microsoft.com/office/drawing/2014/main" id="{84DF96E1-2152-C2C3-364E-34B0CFE91982}"/>
                  </a:ext>
                </a:extLst>
              </p:cNvPr>
              <p:cNvGrpSpPr>
                <a:grpSpLocks/>
              </p:cNvGrpSpPr>
              <p:nvPr/>
            </p:nvGrpSpPr>
            <p:grpSpPr bwMode="auto">
              <a:xfrm>
                <a:off x="5957" y="2631"/>
                <a:ext cx="96" cy="119"/>
                <a:chOff x="2954" y="1459"/>
                <a:chExt cx="78" cy="136"/>
              </a:xfrm>
            </p:grpSpPr>
            <p:sp>
              <p:nvSpPr>
                <p:cNvPr id="261191" name="Freeform 71">
                  <a:extLst>
                    <a:ext uri="{FF2B5EF4-FFF2-40B4-BE49-F238E27FC236}">
                      <a16:creationId xmlns:a16="http://schemas.microsoft.com/office/drawing/2014/main" id="{5D8911AA-C7D3-E26F-4D65-025C9E6932E8}"/>
                    </a:ext>
                  </a:extLst>
                </p:cNvPr>
                <p:cNvSpPr>
                  <a:spLocks/>
                </p:cNvSpPr>
                <p:nvPr/>
              </p:nvSpPr>
              <p:spPr bwMode="auto">
                <a:xfrm>
                  <a:off x="2989" y="1489"/>
                  <a:ext cx="4" cy="102"/>
                </a:xfrm>
                <a:custGeom>
                  <a:avLst/>
                  <a:gdLst>
                    <a:gd name="T0" fmla="*/ 0 w 4"/>
                    <a:gd name="T1" fmla="*/ 0 h 102"/>
                    <a:gd name="T2" fmla="*/ 0 w 4"/>
                    <a:gd name="T3" fmla="*/ 101 h 102"/>
                    <a:gd name="T4" fmla="*/ 3 w 4"/>
                    <a:gd name="T5" fmla="*/ 99 h 102"/>
                    <a:gd name="T6" fmla="*/ 3 w 4"/>
                    <a:gd name="T7" fmla="*/ 4 h 102"/>
                    <a:gd name="T8" fmla="*/ 0 w 4"/>
                    <a:gd name="T9" fmla="*/ 0 h 102"/>
                  </a:gdLst>
                  <a:ahLst/>
                  <a:cxnLst>
                    <a:cxn ang="0">
                      <a:pos x="T0" y="T1"/>
                    </a:cxn>
                    <a:cxn ang="0">
                      <a:pos x="T2" y="T3"/>
                    </a:cxn>
                    <a:cxn ang="0">
                      <a:pos x="T4" y="T5"/>
                    </a:cxn>
                    <a:cxn ang="0">
                      <a:pos x="T6" y="T7"/>
                    </a:cxn>
                    <a:cxn ang="0">
                      <a:pos x="T8" y="T9"/>
                    </a:cxn>
                  </a:cxnLst>
                  <a:rect l="0" t="0" r="r" b="b"/>
                  <a:pathLst>
                    <a:path w="4" h="102">
                      <a:moveTo>
                        <a:pt x="0" y="0"/>
                      </a:moveTo>
                      <a:lnTo>
                        <a:pt x="0" y="101"/>
                      </a:lnTo>
                      <a:lnTo>
                        <a:pt x="3" y="99"/>
                      </a:lnTo>
                      <a:lnTo>
                        <a:pt x="3" y="4"/>
                      </a:lnTo>
                      <a:lnTo>
                        <a:pt x="0"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92" name="Freeform 72">
                  <a:extLst>
                    <a:ext uri="{FF2B5EF4-FFF2-40B4-BE49-F238E27FC236}">
                      <a16:creationId xmlns:a16="http://schemas.microsoft.com/office/drawing/2014/main" id="{89B29B6C-A768-5C05-C0F8-9753CD986448}"/>
                    </a:ext>
                  </a:extLst>
                </p:cNvPr>
                <p:cNvSpPr>
                  <a:spLocks/>
                </p:cNvSpPr>
                <p:nvPr/>
              </p:nvSpPr>
              <p:spPr bwMode="auto">
                <a:xfrm>
                  <a:off x="3000" y="1492"/>
                  <a:ext cx="4" cy="99"/>
                </a:xfrm>
                <a:custGeom>
                  <a:avLst/>
                  <a:gdLst>
                    <a:gd name="T0" fmla="*/ 0 w 4"/>
                    <a:gd name="T1" fmla="*/ 0 h 99"/>
                    <a:gd name="T2" fmla="*/ 0 w 4"/>
                    <a:gd name="T3" fmla="*/ 97 h 99"/>
                    <a:gd name="T4" fmla="*/ 2 w 4"/>
                    <a:gd name="T5" fmla="*/ 98 h 99"/>
                    <a:gd name="T6" fmla="*/ 3 w 4"/>
                    <a:gd name="T7" fmla="*/ 8 h 99"/>
                    <a:gd name="T8" fmla="*/ 0 w 4"/>
                    <a:gd name="T9" fmla="*/ 0 h 99"/>
                  </a:gdLst>
                  <a:ahLst/>
                  <a:cxnLst>
                    <a:cxn ang="0">
                      <a:pos x="T0" y="T1"/>
                    </a:cxn>
                    <a:cxn ang="0">
                      <a:pos x="T2" y="T3"/>
                    </a:cxn>
                    <a:cxn ang="0">
                      <a:pos x="T4" y="T5"/>
                    </a:cxn>
                    <a:cxn ang="0">
                      <a:pos x="T6" y="T7"/>
                    </a:cxn>
                    <a:cxn ang="0">
                      <a:pos x="T8" y="T9"/>
                    </a:cxn>
                  </a:cxnLst>
                  <a:rect l="0" t="0" r="r" b="b"/>
                  <a:pathLst>
                    <a:path w="4" h="99">
                      <a:moveTo>
                        <a:pt x="0" y="0"/>
                      </a:moveTo>
                      <a:lnTo>
                        <a:pt x="0" y="97"/>
                      </a:lnTo>
                      <a:lnTo>
                        <a:pt x="2" y="98"/>
                      </a:lnTo>
                      <a:lnTo>
                        <a:pt x="3" y="8"/>
                      </a:lnTo>
                      <a:lnTo>
                        <a:pt x="0" y="0"/>
                      </a:lnTo>
                    </a:path>
                  </a:pathLst>
                </a:custGeom>
                <a:solidFill>
                  <a:srgbClr val="FFA00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nvGrpSpPr>
                <p:cNvPr id="261193" name="Group 73">
                  <a:extLst>
                    <a:ext uri="{FF2B5EF4-FFF2-40B4-BE49-F238E27FC236}">
                      <a16:creationId xmlns:a16="http://schemas.microsoft.com/office/drawing/2014/main" id="{1A0765B0-A4CA-F097-E455-6AF385F6D4F0}"/>
                    </a:ext>
                  </a:extLst>
                </p:cNvPr>
                <p:cNvGrpSpPr>
                  <a:grpSpLocks/>
                </p:cNvGrpSpPr>
                <p:nvPr/>
              </p:nvGrpSpPr>
              <p:grpSpPr bwMode="auto">
                <a:xfrm>
                  <a:off x="2954" y="1459"/>
                  <a:ext cx="78" cy="136"/>
                  <a:chOff x="2954" y="1459"/>
                  <a:chExt cx="78" cy="136"/>
                </a:xfrm>
              </p:grpSpPr>
              <p:sp>
                <p:nvSpPr>
                  <p:cNvPr id="261194" name="Rectangle 74">
                    <a:extLst>
                      <a:ext uri="{FF2B5EF4-FFF2-40B4-BE49-F238E27FC236}">
                        <a16:creationId xmlns:a16="http://schemas.microsoft.com/office/drawing/2014/main" id="{483034E2-D764-602F-7B7F-4962268E4A53}"/>
                      </a:ext>
                    </a:extLst>
                  </p:cNvPr>
                  <p:cNvSpPr>
                    <a:spLocks noChangeArrowheads="1"/>
                  </p:cNvSpPr>
                  <p:nvPr/>
                </p:nvSpPr>
                <p:spPr bwMode="auto">
                  <a:xfrm>
                    <a:off x="2954" y="1459"/>
                    <a:ext cx="78" cy="3"/>
                  </a:xfrm>
                  <a:prstGeom prst="rect">
                    <a:avLst/>
                  </a:prstGeom>
                  <a:solidFill>
                    <a:srgbClr val="C0804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95" name="Rectangle 75">
                    <a:extLst>
                      <a:ext uri="{FF2B5EF4-FFF2-40B4-BE49-F238E27FC236}">
                        <a16:creationId xmlns:a16="http://schemas.microsoft.com/office/drawing/2014/main" id="{DFEE8343-262A-7D91-2C02-C70D4953E316}"/>
                      </a:ext>
                    </a:extLst>
                  </p:cNvPr>
                  <p:cNvSpPr>
                    <a:spLocks noChangeArrowheads="1"/>
                  </p:cNvSpPr>
                  <p:nvPr/>
                </p:nvSpPr>
                <p:spPr bwMode="auto">
                  <a:xfrm>
                    <a:off x="2971" y="1471"/>
                    <a:ext cx="46" cy="4"/>
                  </a:xfrm>
                  <a:prstGeom prst="rect">
                    <a:avLst/>
                  </a:prstGeom>
                  <a:solidFill>
                    <a:srgbClr val="C0804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96" name="Freeform 76">
                    <a:extLst>
                      <a:ext uri="{FF2B5EF4-FFF2-40B4-BE49-F238E27FC236}">
                        <a16:creationId xmlns:a16="http://schemas.microsoft.com/office/drawing/2014/main" id="{A84D86C5-CB2A-1853-5C68-57125AA93B71}"/>
                      </a:ext>
                    </a:extLst>
                  </p:cNvPr>
                  <p:cNvSpPr>
                    <a:spLocks/>
                  </p:cNvSpPr>
                  <p:nvPr/>
                </p:nvSpPr>
                <p:spPr bwMode="auto">
                  <a:xfrm>
                    <a:off x="2999" y="1492"/>
                    <a:ext cx="2" cy="103"/>
                  </a:xfrm>
                  <a:custGeom>
                    <a:avLst/>
                    <a:gdLst>
                      <a:gd name="T0" fmla="*/ 1 w 2"/>
                      <a:gd name="T1" fmla="*/ 0 h 103"/>
                      <a:gd name="T2" fmla="*/ 1 w 2"/>
                      <a:gd name="T3" fmla="*/ 7 h 103"/>
                      <a:gd name="T4" fmla="*/ 1 w 2"/>
                      <a:gd name="T5" fmla="*/ 12 h 103"/>
                      <a:gd name="T6" fmla="*/ 1 w 2"/>
                      <a:gd name="T7" fmla="*/ 101 h 103"/>
                      <a:gd name="T8" fmla="*/ 0 w 2"/>
                      <a:gd name="T9" fmla="*/ 102 h 103"/>
                      <a:gd name="T10" fmla="*/ 0 w 2"/>
                      <a:gd name="T11" fmla="*/ 10 h 103"/>
                      <a:gd name="T12" fmla="*/ 1 w 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2" h="103">
                        <a:moveTo>
                          <a:pt x="1" y="0"/>
                        </a:moveTo>
                        <a:lnTo>
                          <a:pt x="1" y="7"/>
                        </a:lnTo>
                        <a:lnTo>
                          <a:pt x="1" y="12"/>
                        </a:lnTo>
                        <a:lnTo>
                          <a:pt x="1" y="101"/>
                        </a:lnTo>
                        <a:lnTo>
                          <a:pt x="0" y="102"/>
                        </a:lnTo>
                        <a:lnTo>
                          <a:pt x="0" y="10"/>
                        </a:lnTo>
                        <a:lnTo>
                          <a:pt x="1" y="0"/>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97" name="Freeform 77">
                    <a:extLst>
                      <a:ext uri="{FF2B5EF4-FFF2-40B4-BE49-F238E27FC236}">
                        <a16:creationId xmlns:a16="http://schemas.microsoft.com/office/drawing/2014/main" id="{12A5782B-A27C-D77C-8450-1623F828B58C}"/>
                      </a:ext>
                    </a:extLst>
                  </p:cNvPr>
                  <p:cNvSpPr>
                    <a:spLocks/>
                  </p:cNvSpPr>
                  <p:nvPr/>
                </p:nvSpPr>
                <p:spPr bwMode="auto">
                  <a:xfrm>
                    <a:off x="2975" y="1488"/>
                    <a:ext cx="39" cy="12"/>
                  </a:xfrm>
                  <a:custGeom>
                    <a:avLst/>
                    <a:gdLst>
                      <a:gd name="T0" fmla="*/ 7 w 39"/>
                      <a:gd name="T1" fmla="*/ 11 h 12"/>
                      <a:gd name="T2" fmla="*/ 3 w 39"/>
                      <a:gd name="T3" fmla="*/ 9 h 12"/>
                      <a:gd name="T4" fmla="*/ 3 w 39"/>
                      <a:gd name="T5" fmla="*/ 1 h 12"/>
                      <a:gd name="T6" fmla="*/ 0 w 39"/>
                      <a:gd name="T7" fmla="*/ 1 h 12"/>
                      <a:gd name="T8" fmla="*/ 0 w 39"/>
                      <a:gd name="T9" fmla="*/ 0 h 12"/>
                      <a:gd name="T10" fmla="*/ 38 w 39"/>
                      <a:gd name="T11" fmla="*/ 0 h 12"/>
                      <a:gd name="T12" fmla="*/ 38 w 39"/>
                      <a:gd name="T13" fmla="*/ 1 h 12"/>
                      <a:gd name="T14" fmla="*/ 17 w 39"/>
                      <a:gd name="T15" fmla="*/ 1 h 12"/>
                      <a:gd name="T16" fmla="*/ 15 w 39"/>
                      <a:gd name="T17" fmla="*/ 4 h 12"/>
                      <a:gd name="T18" fmla="*/ 7 w 39"/>
                      <a:gd name="T19" fmla="*/ 4 h 12"/>
                      <a:gd name="T20" fmla="*/ 7 w 39"/>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2">
                        <a:moveTo>
                          <a:pt x="7" y="11"/>
                        </a:moveTo>
                        <a:lnTo>
                          <a:pt x="3" y="9"/>
                        </a:lnTo>
                        <a:lnTo>
                          <a:pt x="3" y="1"/>
                        </a:lnTo>
                        <a:lnTo>
                          <a:pt x="0" y="1"/>
                        </a:lnTo>
                        <a:lnTo>
                          <a:pt x="0" y="0"/>
                        </a:lnTo>
                        <a:lnTo>
                          <a:pt x="38" y="0"/>
                        </a:lnTo>
                        <a:lnTo>
                          <a:pt x="38" y="1"/>
                        </a:lnTo>
                        <a:lnTo>
                          <a:pt x="17" y="1"/>
                        </a:lnTo>
                        <a:lnTo>
                          <a:pt x="15" y="4"/>
                        </a:lnTo>
                        <a:lnTo>
                          <a:pt x="7" y="4"/>
                        </a:lnTo>
                        <a:lnTo>
                          <a:pt x="7" y="11"/>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sp>
                <p:nvSpPr>
                  <p:cNvPr id="261198" name="Freeform 78">
                    <a:extLst>
                      <a:ext uri="{FF2B5EF4-FFF2-40B4-BE49-F238E27FC236}">
                        <a16:creationId xmlns:a16="http://schemas.microsoft.com/office/drawing/2014/main" id="{2A3CA040-C1B4-E53E-83E6-EF913785DFD3}"/>
                      </a:ext>
                    </a:extLst>
                  </p:cNvPr>
                  <p:cNvSpPr>
                    <a:spLocks/>
                  </p:cNvSpPr>
                  <p:nvPr/>
                </p:nvSpPr>
                <p:spPr bwMode="auto">
                  <a:xfrm>
                    <a:off x="2963" y="1464"/>
                    <a:ext cx="61" cy="4"/>
                  </a:xfrm>
                  <a:custGeom>
                    <a:avLst/>
                    <a:gdLst>
                      <a:gd name="T0" fmla="*/ 0 w 61"/>
                      <a:gd name="T1" fmla="*/ 3 h 4"/>
                      <a:gd name="T2" fmla="*/ 60 w 61"/>
                      <a:gd name="T3" fmla="*/ 3 h 4"/>
                      <a:gd name="T4" fmla="*/ 60 w 61"/>
                      <a:gd name="T5" fmla="*/ 0 h 4"/>
                      <a:gd name="T6" fmla="*/ 1 w 61"/>
                      <a:gd name="T7" fmla="*/ 0 h 4"/>
                      <a:gd name="T8" fmla="*/ 0 w 61"/>
                      <a:gd name="T9" fmla="*/ 3 h 4"/>
                    </a:gdLst>
                    <a:ahLst/>
                    <a:cxnLst>
                      <a:cxn ang="0">
                        <a:pos x="T0" y="T1"/>
                      </a:cxn>
                      <a:cxn ang="0">
                        <a:pos x="T2" y="T3"/>
                      </a:cxn>
                      <a:cxn ang="0">
                        <a:pos x="T4" y="T5"/>
                      </a:cxn>
                      <a:cxn ang="0">
                        <a:pos x="T6" y="T7"/>
                      </a:cxn>
                      <a:cxn ang="0">
                        <a:pos x="T8" y="T9"/>
                      </a:cxn>
                    </a:cxnLst>
                    <a:rect l="0" t="0" r="r" b="b"/>
                    <a:pathLst>
                      <a:path w="61" h="4">
                        <a:moveTo>
                          <a:pt x="0" y="3"/>
                        </a:moveTo>
                        <a:lnTo>
                          <a:pt x="60" y="3"/>
                        </a:lnTo>
                        <a:lnTo>
                          <a:pt x="60" y="0"/>
                        </a:lnTo>
                        <a:lnTo>
                          <a:pt x="1" y="0"/>
                        </a:lnTo>
                        <a:lnTo>
                          <a:pt x="0" y="3"/>
                        </a:lnTo>
                      </a:path>
                    </a:pathLst>
                  </a:custGeom>
                  <a:solidFill>
                    <a:srgbClr val="C08040"/>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502" tIns="48386" rIns="98502" bIns="48386">
                    <a:spAutoFit/>
                  </a:bodyPr>
                  <a:lstStyle/>
                  <a:p>
                    <a:endParaRPr lang="en-BR"/>
                  </a:p>
                </p:txBody>
              </p:sp>
            </p:grpSp>
          </p:grpSp>
        </p:grpSp>
      </p:grpSp>
      <p:sp>
        <p:nvSpPr>
          <p:cNvPr id="261199" name="Line 79">
            <a:extLst>
              <a:ext uri="{FF2B5EF4-FFF2-40B4-BE49-F238E27FC236}">
                <a16:creationId xmlns:a16="http://schemas.microsoft.com/office/drawing/2014/main" id="{55375321-02C7-356B-8E14-E751955FE626}"/>
              </a:ext>
            </a:extLst>
          </p:cNvPr>
          <p:cNvSpPr>
            <a:spLocks noChangeShapeType="1"/>
          </p:cNvSpPr>
          <p:nvPr/>
        </p:nvSpPr>
        <p:spPr bwMode="auto">
          <a:xfrm rot="-3754374">
            <a:off x="4479925" y="3109913"/>
            <a:ext cx="554037" cy="1588"/>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0" name="Line 80">
            <a:extLst>
              <a:ext uri="{FF2B5EF4-FFF2-40B4-BE49-F238E27FC236}">
                <a16:creationId xmlns:a16="http://schemas.microsoft.com/office/drawing/2014/main" id="{F730BC55-1862-0CF5-EC3B-A2A278420F23}"/>
              </a:ext>
            </a:extLst>
          </p:cNvPr>
          <p:cNvSpPr>
            <a:spLocks noChangeShapeType="1"/>
          </p:cNvSpPr>
          <p:nvPr/>
        </p:nvSpPr>
        <p:spPr bwMode="auto">
          <a:xfrm>
            <a:off x="5213350" y="3873500"/>
            <a:ext cx="650875" cy="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en-BR"/>
          </a:p>
        </p:txBody>
      </p:sp>
      <p:sp>
        <p:nvSpPr>
          <p:cNvPr id="261201" name="Line 81">
            <a:extLst>
              <a:ext uri="{FF2B5EF4-FFF2-40B4-BE49-F238E27FC236}">
                <a16:creationId xmlns:a16="http://schemas.microsoft.com/office/drawing/2014/main" id="{84BDE561-FF3F-07BD-78F5-D5438858E710}"/>
              </a:ext>
            </a:extLst>
          </p:cNvPr>
          <p:cNvSpPr>
            <a:spLocks noChangeShapeType="1"/>
          </p:cNvSpPr>
          <p:nvPr/>
        </p:nvSpPr>
        <p:spPr bwMode="auto">
          <a:xfrm rot="10800000">
            <a:off x="2997200" y="3802063"/>
            <a:ext cx="650875" cy="1587"/>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en-BR"/>
          </a:p>
        </p:txBody>
      </p:sp>
      <p:sp>
        <p:nvSpPr>
          <p:cNvPr id="261202" name="Line 82">
            <a:extLst>
              <a:ext uri="{FF2B5EF4-FFF2-40B4-BE49-F238E27FC236}">
                <a16:creationId xmlns:a16="http://schemas.microsoft.com/office/drawing/2014/main" id="{E855E093-8D92-789D-277A-BB3FBCCC12C6}"/>
              </a:ext>
            </a:extLst>
          </p:cNvPr>
          <p:cNvSpPr>
            <a:spLocks noChangeShapeType="1"/>
          </p:cNvSpPr>
          <p:nvPr/>
        </p:nvSpPr>
        <p:spPr bwMode="auto">
          <a:xfrm rot="-7001202">
            <a:off x="3698875" y="3109913"/>
            <a:ext cx="554037" cy="1588"/>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3" name="Line 83">
            <a:extLst>
              <a:ext uri="{FF2B5EF4-FFF2-40B4-BE49-F238E27FC236}">
                <a16:creationId xmlns:a16="http://schemas.microsoft.com/office/drawing/2014/main" id="{0CDEEED4-23C4-7E1B-B506-A1EB76DAE005}"/>
              </a:ext>
            </a:extLst>
          </p:cNvPr>
          <p:cNvSpPr>
            <a:spLocks noChangeShapeType="1"/>
          </p:cNvSpPr>
          <p:nvPr/>
        </p:nvSpPr>
        <p:spPr bwMode="auto">
          <a:xfrm rot="-9706377">
            <a:off x="3257550" y="3387725"/>
            <a:ext cx="522288" cy="1588"/>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4" name="Line 84">
            <a:extLst>
              <a:ext uri="{FF2B5EF4-FFF2-40B4-BE49-F238E27FC236}">
                <a16:creationId xmlns:a16="http://schemas.microsoft.com/office/drawing/2014/main" id="{69AC426A-3990-56D6-72EB-1D3B693848DA}"/>
              </a:ext>
            </a:extLst>
          </p:cNvPr>
          <p:cNvSpPr>
            <a:spLocks noChangeShapeType="1"/>
          </p:cNvSpPr>
          <p:nvPr/>
        </p:nvSpPr>
        <p:spPr bwMode="auto">
          <a:xfrm rot="-12773548">
            <a:off x="3389313" y="4284663"/>
            <a:ext cx="520700" cy="1587"/>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5" name="Line 85">
            <a:extLst>
              <a:ext uri="{FF2B5EF4-FFF2-40B4-BE49-F238E27FC236}">
                <a16:creationId xmlns:a16="http://schemas.microsoft.com/office/drawing/2014/main" id="{5CE0F7C3-899B-848F-B9C2-901D3E6B8650}"/>
              </a:ext>
            </a:extLst>
          </p:cNvPr>
          <p:cNvSpPr>
            <a:spLocks noChangeShapeType="1"/>
          </p:cNvSpPr>
          <p:nvPr/>
        </p:nvSpPr>
        <p:spPr bwMode="auto">
          <a:xfrm rot="-1826591">
            <a:off x="5084763" y="3317875"/>
            <a:ext cx="520700" cy="1588"/>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6" name="Line 86">
            <a:extLst>
              <a:ext uri="{FF2B5EF4-FFF2-40B4-BE49-F238E27FC236}">
                <a16:creationId xmlns:a16="http://schemas.microsoft.com/office/drawing/2014/main" id="{128AB0E0-8FF9-2B4D-A6C4-3F1C58BD6C80}"/>
              </a:ext>
            </a:extLst>
          </p:cNvPr>
          <p:cNvSpPr>
            <a:spLocks noChangeShapeType="1"/>
          </p:cNvSpPr>
          <p:nvPr/>
        </p:nvSpPr>
        <p:spPr bwMode="auto">
          <a:xfrm rot="2048221">
            <a:off x="4954588" y="4354513"/>
            <a:ext cx="520700" cy="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7" name="Line 87">
            <a:extLst>
              <a:ext uri="{FF2B5EF4-FFF2-40B4-BE49-F238E27FC236}">
                <a16:creationId xmlns:a16="http://schemas.microsoft.com/office/drawing/2014/main" id="{9985D7F4-3611-C4E5-B428-25411B15FCC1}"/>
              </a:ext>
            </a:extLst>
          </p:cNvPr>
          <p:cNvSpPr>
            <a:spLocks noChangeShapeType="1"/>
          </p:cNvSpPr>
          <p:nvPr/>
        </p:nvSpPr>
        <p:spPr bwMode="auto">
          <a:xfrm rot="5383395">
            <a:off x="4156075" y="4492625"/>
            <a:ext cx="554038" cy="1588"/>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en-BR"/>
          </a:p>
        </p:txBody>
      </p:sp>
      <p:sp>
        <p:nvSpPr>
          <p:cNvPr id="261208" name="Rectangle 88">
            <a:extLst>
              <a:ext uri="{FF2B5EF4-FFF2-40B4-BE49-F238E27FC236}">
                <a16:creationId xmlns:a16="http://schemas.microsoft.com/office/drawing/2014/main" id="{9D125171-7F3D-CE3F-28A7-045416A7F9C8}"/>
              </a:ext>
            </a:extLst>
          </p:cNvPr>
          <p:cNvSpPr>
            <a:spLocks noGrp="1" noChangeArrowheads="1"/>
          </p:cNvSpPr>
          <p:nvPr>
            <p:ph type="title"/>
          </p:nvPr>
        </p:nvSpPr>
        <p:spPr/>
        <p:txBody>
          <a:bodyPr/>
          <a:lstStyle/>
          <a:p>
            <a:r>
              <a:rPr lang="en-US" altLang="en-BR"/>
              <a:t>Identidade Digital  - Aplicações  </a:t>
            </a:r>
          </a:p>
        </p:txBody>
      </p:sp>
      <p:graphicFrame>
        <p:nvGraphicFramePr>
          <p:cNvPr id="261209" name="Object 89">
            <a:extLst>
              <a:ext uri="{FF2B5EF4-FFF2-40B4-BE49-F238E27FC236}">
                <a16:creationId xmlns:a16="http://schemas.microsoft.com/office/drawing/2014/main" id="{822118AB-5D18-6AA7-7D1D-10EDECE215F9}"/>
              </a:ext>
            </a:extLst>
          </p:cNvPr>
          <p:cNvGraphicFramePr>
            <a:graphicFrameLocks noChangeAspect="1"/>
          </p:cNvGraphicFramePr>
          <p:nvPr>
            <p:ph sz="half" idx="1"/>
          </p:nvPr>
        </p:nvGraphicFramePr>
        <p:xfrm>
          <a:off x="2051050" y="3438525"/>
          <a:ext cx="801688" cy="563563"/>
        </p:xfrm>
        <a:graphic>
          <a:graphicData uri="http://schemas.openxmlformats.org/presentationml/2006/ole">
            <mc:AlternateContent xmlns:mc="http://schemas.openxmlformats.org/markup-compatibility/2006">
              <mc:Choice xmlns:v="urn:schemas-microsoft-com:vml" Requires="v">
                <p:oleObj name="Foto do Photo Editor" r:id="rId16" imgW="4337050" imgH="2762250" progId="MSPhotoEd.3">
                  <p:embed/>
                </p:oleObj>
              </mc:Choice>
              <mc:Fallback>
                <p:oleObj name="Foto do Photo Editor" r:id="rId16" imgW="4337050" imgH="2762250" progId="MSPhotoEd.3">
                  <p:embed/>
                  <p:pic>
                    <p:nvPicPr>
                      <p:cNvPr id="0" name="Object 89"/>
                      <p:cNvPicPr>
                        <a:picLocks noChangeAspect="1" noChangeArrowheads="1"/>
                      </p:cNvPicPr>
                      <p:nvPr/>
                    </p:nvPicPr>
                    <p:blipFill>
                      <a:blip r:embed="rId17">
                        <a:lum bright="-24000" contrast="18000"/>
                        <a:extLst>
                          <a:ext uri="{28A0092B-C50C-407E-A947-70E740481C1C}">
                            <a14:useLocalDpi xmlns:a14="http://schemas.microsoft.com/office/drawing/2010/main" val="0"/>
                          </a:ext>
                        </a:extLst>
                      </a:blip>
                      <a:srcRect/>
                      <a:stretch>
                        <a:fillRect/>
                      </a:stretch>
                    </p:blipFill>
                    <p:spPr bwMode="auto">
                      <a:xfrm>
                        <a:off x="2051050" y="3438525"/>
                        <a:ext cx="801688"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1210" name="Object 90">
            <a:extLst>
              <a:ext uri="{FF2B5EF4-FFF2-40B4-BE49-F238E27FC236}">
                <a16:creationId xmlns:a16="http://schemas.microsoft.com/office/drawing/2014/main" id="{60468989-84CE-770F-A02F-2FA6B4196BF8}"/>
              </a:ext>
            </a:extLst>
          </p:cNvPr>
          <p:cNvGraphicFramePr>
            <a:graphicFrameLocks noChangeAspect="1"/>
          </p:cNvGraphicFramePr>
          <p:nvPr>
            <p:ph sz="half" idx="2"/>
          </p:nvPr>
        </p:nvGraphicFramePr>
        <p:xfrm>
          <a:off x="3779838" y="3121025"/>
          <a:ext cx="1439862" cy="1012825"/>
        </p:xfrm>
        <a:graphic>
          <a:graphicData uri="http://schemas.openxmlformats.org/presentationml/2006/ole">
            <mc:AlternateContent xmlns:mc="http://schemas.openxmlformats.org/markup-compatibility/2006">
              <mc:Choice xmlns:v="urn:schemas-microsoft-com:vml" Requires="v">
                <p:oleObj name="Foto do Photo Editor" r:id="rId18" imgW="4337050" imgH="2762250" progId="MSPhotoEd.3">
                  <p:embed/>
                </p:oleObj>
              </mc:Choice>
              <mc:Fallback>
                <p:oleObj name="Foto do Photo Editor" r:id="rId18" imgW="4337050" imgH="2762250" progId="MSPhotoEd.3">
                  <p:embed/>
                  <p:pic>
                    <p:nvPicPr>
                      <p:cNvPr id="0" name="Object 90"/>
                      <p:cNvPicPr>
                        <a:picLocks noChangeAspect="1" noChangeArrowheads="1"/>
                      </p:cNvPicPr>
                      <p:nvPr/>
                    </p:nvPicPr>
                    <p:blipFill>
                      <a:blip r:embed="rId17">
                        <a:lum bright="-24000" contrast="18000"/>
                        <a:extLst>
                          <a:ext uri="{28A0092B-C50C-407E-A947-70E740481C1C}">
                            <a14:useLocalDpi xmlns:a14="http://schemas.microsoft.com/office/drawing/2010/main" val="0"/>
                          </a:ext>
                        </a:extLst>
                      </a:blip>
                      <a:srcRect/>
                      <a:stretch>
                        <a:fillRect/>
                      </a:stretch>
                    </p:blipFill>
                    <p:spPr bwMode="auto">
                      <a:xfrm>
                        <a:off x="3779838" y="3121025"/>
                        <a:ext cx="1439862"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61211" name="Picture 91">
            <a:extLst>
              <a:ext uri="{FF2B5EF4-FFF2-40B4-BE49-F238E27FC236}">
                <a16:creationId xmlns:a16="http://schemas.microsoft.com/office/drawing/2014/main" id="{BB9B6A82-06F7-E343-5B59-E3EAF8A93DAC}"/>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5364163" y="4508500"/>
            <a:ext cx="1295400" cy="67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a:extLst>
              <a:ext uri="{FF2B5EF4-FFF2-40B4-BE49-F238E27FC236}">
                <a16:creationId xmlns:a16="http://schemas.microsoft.com/office/drawing/2014/main" id="{39AF6D70-03E8-3311-7CDE-0C9B77BD49B5}"/>
              </a:ext>
            </a:extLst>
          </p:cNvPr>
          <p:cNvSpPr>
            <a:spLocks noGrp="1" noChangeArrowheads="1"/>
          </p:cNvSpPr>
          <p:nvPr>
            <p:ph type="title"/>
          </p:nvPr>
        </p:nvSpPr>
        <p:spPr/>
        <p:txBody>
          <a:bodyPr/>
          <a:lstStyle/>
          <a:p>
            <a:r>
              <a:rPr lang="pt-BR" altLang="en-BR"/>
              <a:t>Valor da Nova Carteira</a:t>
            </a:r>
            <a:r>
              <a:rPr lang="pt-BR" altLang="en-BR">
                <a:solidFill>
                  <a:schemeClr val="tx1"/>
                </a:solidFill>
              </a:rPr>
              <a:t> </a:t>
            </a:r>
          </a:p>
        </p:txBody>
      </p:sp>
      <p:sp>
        <p:nvSpPr>
          <p:cNvPr id="271363" name="Rectangle 3">
            <a:extLst>
              <a:ext uri="{FF2B5EF4-FFF2-40B4-BE49-F238E27FC236}">
                <a16:creationId xmlns:a16="http://schemas.microsoft.com/office/drawing/2014/main" id="{1EDA0DA7-28DD-9ED8-181D-EDBFD47F6577}"/>
              </a:ext>
            </a:extLst>
          </p:cNvPr>
          <p:cNvSpPr>
            <a:spLocks noGrp="1" noChangeArrowheads="1"/>
          </p:cNvSpPr>
          <p:nvPr>
            <p:ph type="body" idx="1"/>
          </p:nvPr>
        </p:nvSpPr>
        <p:spPr/>
        <p:txBody>
          <a:bodyPr/>
          <a:lstStyle/>
          <a:p>
            <a:pPr algn="just"/>
            <a:r>
              <a:rPr lang="pt-BR" altLang="en-BR"/>
              <a:t>O valor da nova Carteira de Identidade Profissional será R$ 35,00 (trinta e cinco reais) tanto nos novos registros quanto na substituição dos profissionais já registrados.</a:t>
            </a:r>
          </a:p>
          <a:p>
            <a:pPr algn="just"/>
            <a:endParaRPr lang="pt-BR" altLang="en-BR" sz="3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a:extLst>
              <a:ext uri="{FF2B5EF4-FFF2-40B4-BE49-F238E27FC236}">
                <a16:creationId xmlns:a16="http://schemas.microsoft.com/office/drawing/2014/main" id="{69403F96-E690-677D-CC97-E13878860F97}"/>
              </a:ext>
            </a:extLst>
          </p:cNvPr>
          <p:cNvSpPr>
            <a:spLocks noGrp="1" noChangeArrowheads="1"/>
          </p:cNvSpPr>
          <p:nvPr>
            <p:ph type="body" idx="1"/>
          </p:nvPr>
        </p:nvSpPr>
        <p:spPr/>
        <p:txBody>
          <a:bodyPr/>
          <a:lstStyle/>
          <a:p>
            <a:pPr algn="just">
              <a:lnSpc>
                <a:spcPct val="90000"/>
              </a:lnSpc>
            </a:pPr>
            <a:r>
              <a:rPr lang="pt-BR" altLang="en-BR" sz="2400"/>
              <a:t>O Conselho Federal de Contabilidade – CFC, com o propósito de aprimorar o atendimento aos profissionais da contabilidade de todo o Brasil,  está lançando o novo modelo da Carteira de Identidade Profissional.</a:t>
            </a:r>
          </a:p>
          <a:p>
            <a:pPr algn="just">
              <a:lnSpc>
                <a:spcPct val="90000"/>
              </a:lnSpc>
            </a:pPr>
            <a:endParaRPr lang="pt-BR" altLang="en-BR" sz="2400"/>
          </a:p>
          <a:p>
            <a:pPr algn="just">
              <a:lnSpc>
                <a:spcPct val="90000"/>
              </a:lnSpc>
            </a:pPr>
            <a:r>
              <a:rPr lang="pt-BR" altLang="en-BR" sz="2400"/>
              <a:t>A Nova Identidade será fabricada em cartão rígido, com um dos mais modernos e avançados sistemas de segurança anti-fraudes  e conterá um Chip Criptográfico onde o profissional poderá inserir a Certificação Digital, gratuitamente, através de uma parceria firmada entre o CFC e a Fenacon</a:t>
            </a:r>
          </a:p>
        </p:txBody>
      </p:sp>
      <p:sp>
        <p:nvSpPr>
          <p:cNvPr id="6149" name="Rectangle 5">
            <a:extLst>
              <a:ext uri="{FF2B5EF4-FFF2-40B4-BE49-F238E27FC236}">
                <a16:creationId xmlns:a16="http://schemas.microsoft.com/office/drawing/2014/main" id="{906B5FE6-A10F-0466-9496-3854347E3060}"/>
              </a:ext>
            </a:extLst>
          </p:cNvPr>
          <p:cNvSpPr>
            <a:spLocks noGrp="1" noChangeArrowheads="1"/>
          </p:cNvSpPr>
          <p:nvPr>
            <p:ph type="title"/>
          </p:nvPr>
        </p:nvSpPr>
        <p:spPr>
          <a:xfrm>
            <a:off x="900113" y="476250"/>
            <a:ext cx="8001000" cy="722313"/>
          </a:xfrm>
          <a:noFill/>
          <a:ln/>
        </p:spPr>
        <p:txBody>
          <a:bodyPr anchor="b"/>
          <a:lstStyle/>
          <a:p>
            <a:r>
              <a:rPr lang="pt-BR" altLang="en-BR" sz="4000"/>
              <a:t>O Projeto da Nova Carteira</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EA9ACC4-4B59-B81E-7658-A1BB46BD7AA3}"/>
              </a:ext>
            </a:extLst>
          </p:cNvPr>
          <p:cNvSpPr>
            <a:spLocks noGrp="1" noChangeArrowheads="1"/>
          </p:cNvSpPr>
          <p:nvPr>
            <p:ph type="title"/>
          </p:nvPr>
        </p:nvSpPr>
        <p:spPr/>
        <p:txBody>
          <a:bodyPr/>
          <a:lstStyle/>
          <a:p>
            <a:r>
              <a:rPr lang="pt-BR" altLang="en-BR" sz="4000" b="1"/>
              <a:t>Da Forma de Solicitar a Substituição da Carteira</a:t>
            </a:r>
          </a:p>
        </p:txBody>
      </p:sp>
      <p:sp>
        <p:nvSpPr>
          <p:cNvPr id="20483" name="Rectangle 3">
            <a:extLst>
              <a:ext uri="{FF2B5EF4-FFF2-40B4-BE49-F238E27FC236}">
                <a16:creationId xmlns:a16="http://schemas.microsoft.com/office/drawing/2014/main" id="{7A28C966-FB53-5C72-82A4-800782C5179F}"/>
              </a:ext>
            </a:extLst>
          </p:cNvPr>
          <p:cNvSpPr>
            <a:spLocks noGrp="1" noChangeArrowheads="1"/>
          </p:cNvSpPr>
          <p:nvPr>
            <p:ph type="body" idx="1"/>
          </p:nvPr>
        </p:nvSpPr>
        <p:spPr>
          <a:xfrm>
            <a:off x="250825" y="1600200"/>
            <a:ext cx="8435975" cy="5257800"/>
          </a:xfrm>
        </p:spPr>
        <p:txBody>
          <a:bodyPr/>
          <a:lstStyle/>
          <a:p>
            <a:pPr algn="just">
              <a:lnSpc>
                <a:spcPct val="80000"/>
              </a:lnSpc>
            </a:pPr>
            <a:r>
              <a:rPr lang="pt-BR" altLang="en-BR" sz="2000"/>
              <a:t>O CRC enviará  um informativo ao profissional explicando como o mesmo deverá solicitar sua Nova Identidade </a:t>
            </a:r>
          </a:p>
          <a:p>
            <a:pPr algn="just">
              <a:lnSpc>
                <a:spcPct val="80000"/>
              </a:lnSpc>
            </a:pPr>
            <a:r>
              <a:rPr lang="pt-BR" altLang="en-BR" sz="2000"/>
              <a:t>O profissional preencherá os dados pela WEB e após validação </a:t>
            </a:r>
            <a:r>
              <a:rPr lang="pt-BR" altLang="en-BR" sz="2000" b="1" i="1"/>
              <a:t>on line  </a:t>
            </a:r>
            <a:r>
              <a:rPr lang="pt-BR" altLang="en-BR" sz="2000"/>
              <a:t>deverá imprimir o formulário, com os seus  dados  e espaços determinados para a foto, impressão digital e assinatura. (vide figura)</a:t>
            </a:r>
          </a:p>
          <a:p>
            <a:pPr algn="just">
              <a:lnSpc>
                <a:spcPct val="80000"/>
              </a:lnSpc>
            </a:pPr>
            <a:r>
              <a:rPr lang="pt-BR" altLang="en-BR" sz="2000"/>
              <a:t>Será emitido um boleto de cobrança para pagamento do custo da nova carteira.</a:t>
            </a:r>
          </a:p>
          <a:p>
            <a:pPr algn="just">
              <a:lnSpc>
                <a:spcPct val="80000"/>
              </a:lnSpc>
            </a:pPr>
            <a:r>
              <a:rPr lang="pt-BR" altLang="en-BR" sz="2000"/>
              <a:t>Em seguida, o profissional se deslocará até uma Regional ou Delegacia mais próxima, onde um funcionário do CRC ou Delegado irá </a:t>
            </a:r>
            <a:r>
              <a:rPr lang="pt-BR" altLang="en-BR" sz="2000" u="sng"/>
              <a:t>colar a foto</a:t>
            </a:r>
            <a:r>
              <a:rPr lang="pt-BR" altLang="en-BR" sz="2000"/>
              <a:t>  e </a:t>
            </a:r>
            <a:r>
              <a:rPr lang="pt-BR" altLang="en-BR" sz="2000" u="sng"/>
              <a:t>realizar</a:t>
            </a:r>
            <a:r>
              <a:rPr lang="pt-BR" altLang="en-BR" sz="2000"/>
              <a:t> a </a:t>
            </a:r>
            <a:r>
              <a:rPr lang="pt-BR" altLang="en-BR" sz="2000" u="sng"/>
              <a:t>coleta da impressão digital</a:t>
            </a:r>
            <a:r>
              <a:rPr lang="pt-BR" altLang="en-BR" sz="2000"/>
              <a:t> e </a:t>
            </a:r>
            <a:r>
              <a:rPr lang="pt-BR" altLang="en-BR" sz="2000" u="sng"/>
              <a:t>assinatura</a:t>
            </a:r>
            <a:r>
              <a:rPr lang="pt-BR" altLang="en-BR" sz="2000"/>
              <a:t> no formulário, mediante apresentação de identificação.</a:t>
            </a:r>
          </a:p>
          <a:p>
            <a:pPr algn="just">
              <a:lnSpc>
                <a:spcPct val="80000"/>
              </a:lnSpc>
            </a:pPr>
            <a:r>
              <a:rPr lang="pt-BR" altLang="en-BR" sz="2000"/>
              <a:t>Em até quinze dias,  o fabricante enviará a Nova Carteira pelos Correios ao endereço cadastrado, ou por opção, para a sede do CRC</a:t>
            </a:r>
          </a:p>
          <a:p>
            <a:pPr algn="just">
              <a:lnSpc>
                <a:spcPct val="80000"/>
              </a:lnSpc>
            </a:pPr>
            <a:r>
              <a:rPr lang="pt-BR" altLang="en-BR" sz="2000"/>
              <a:t>Os detalhes para obtenção gratuita do Certificado Digital e-CPF A-3 da AC Fenacon, serão informados através de e-mails ou correspondência.</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3E0EF59B-437A-E9C4-8A9C-498DA879404E}"/>
              </a:ext>
            </a:extLst>
          </p:cNvPr>
          <p:cNvSpPr>
            <a:spLocks noGrp="1" noChangeArrowheads="1"/>
          </p:cNvSpPr>
          <p:nvPr>
            <p:ph type="title"/>
          </p:nvPr>
        </p:nvSpPr>
        <p:spPr/>
        <p:txBody>
          <a:bodyPr/>
          <a:lstStyle/>
          <a:p>
            <a:r>
              <a:rPr lang="pt-BR" altLang="en-BR" sz="4000" b="1"/>
              <a:t>Dos Benefícios  da  Nova Carteira</a:t>
            </a:r>
          </a:p>
        </p:txBody>
      </p:sp>
      <p:sp>
        <p:nvSpPr>
          <p:cNvPr id="24579" name="Rectangle 3">
            <a:extLst>
              <a:ext uri="{FF2B5EF4-FFF2-40B4-BE49-F238E27FC236}">
                <a16:creationId xmlns:a16="http://schemas.microsoft.com/office/drawing/2014/main" id="{680B39A0-FC49-594D-FE5F-5CF8A321F6FA}"/>
              </a:ext>
            </a:extLst>
          </p:cNvPr>
          <p:cNvSpPr>
            <a:spLocks noGrp="1" noChangeArrowheads="1"/>
          </p:cNvSpPr>
          <p:nvPr>
            <p:ph type="body" idx="1"/>
          </p:nvPr>
        </p:nvSpPr>
        <p:spPr/>
        <p:txBody>
          <a:bodyPr/>
          <a:lstStyle/>
          <a:p>
            <a:pPr algn="just">
              <a:lnSpc>
                <a:spcPct val="80000"/>
              </a:lnSpc>
            </a:pPr>
            <a:r>
              <a:rPr lang="pt-BR" altLang="en-BR" sz="2800"/>
              <a:t>A Nova Carteira continuará sendo uma das opções para  substituir o documento de identidade em todo o território nacional, com a vantagem de também demonstrar o exercício de formação e atividade profissional regular às autoridades fiscalizadoras. </a:t>
            </a:r>
          </a:p>
          <a:p>
            <a:pPr algn="just">
              <a:lnSpc>
                <a:spcPct val="80000"/>
              </a:lnSpc>
            </a:pPr>
            <a:r>
              <a:rPr lang="pt-BR" altLang="en-BR" sz="2800"/>
              <a:t>Com os novos dispositivos de segurança anti-fraudes ficará praticamente impossível danificar, falsificar e deteriorar com o passar do tempo a carteira</a:t>
            </a:r>
          </a:p>
          <a:p>
            <a:pPr algn="just">
              <a:lnSpc>
                <a:spcPct val="80000"/>
              </a:lnSpc>
            </a:pPr>
            <a:r>
              <a:rPr lang="pt-BR" altLang="en-BR" sz="2800"/>
              <a:t>Não haverá prazo de validade, segundo o fabricante a vida útil será de no mínimo 10 anos.</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765FE24-C50E-1DDA-5C11-45F64FFA5E40}"/>
              </a:ext>
            </a:extLst>
          </p:cNvPr>
          <p:cNvSpPr>
            <a:spLocks noGrp="1" noChangeArrowheads="1"/>
          </p:cNvSpPr>
          <p:nvPr>
            <p:ph type="title"/>
          </p:nvPr>
        </p:nvSpPr>
        <p:spPr>
          <a:xfrm>
            <a:off x="539750" y="0"/>
            <a:ext cx="8229600" cy="1143000"/>
          </a:xfrm>
        </p:spPr>
        <p:txBody>
          <a:bodyPr/>
          <a:lstStyle/>
          <a:p>
            <a:pPr marL="838200" indent="-838200"/>
            <a:r>
              <a:rPr lang="pt-BR" altLang="en-BR" sz="4000" b="1"/>
              <a:t>Receita Federal do Brasil - RFB</a:t>
            </a:r>
          </a:p>
        </p:txBody>
      </p:sp>
      <p:sp>
        <p:nvSpPr>
          <p:cNvPr id="26627" name="Rectangle 3">
            <a:extLst>
              <a:ext uri="{FF2B5EF4-FFF2-40B4-BE49-F238E27FC236}">
                <a16:creationId xmlns:a16="http://schemas.microsoft.com/office/drawing/2014/main" id="{56504A71-3401-0EDE-400D-DB2B448731B5}"/>
              </a:ext>
            </a:extLst>
          </p:cNvPr>
          <p:cNvSpPr>
            <a:spLocks noGrp="1" noChangeArrowheads="1"/>
          </p:cNvSpPr>
          <p:nvPr>
            <p:ph type="body" idx="1"/>
          </p:nvPr>
        </p:nvSpPr>
        <p:spPr>
          <a:xfrm>
            <a:off x="179388" y="1125538"/>
            <a:ext cx="8435975" cy="5732462"/>
          </a:xfrm>
        </p:spPr>
        <p:txBody>
          <a:bodyPr/>
          <a:lstStyle/>
          <a:p>
            <a:pPr algn="just">
              <a:lnSpc>
                <a:spcPct val="90000"/>
              </a:lnSpc>
            </a:pPr>
            <a:r>
              <a:rPr lang="pt-BR" altLang="en-BR" sz="2400"/>
              <a:t>Com a inserção da Certificação Digital o profissional, como procurador de seus clientes,  terá imediatamente uma já considerada gama de fantásticas possibilidades e benefícios , quais sejam :</a:t>
            </a:r>
          </a:p>
          <a:p>
            <a:pPr lvl="1">
              <a:lnSpc>
                <a:spcPct val="90000"/>
              </a:lnSpc>
            </a:pPr>
            <a:r>
              <a:rPr lang="pt-BR" altLang="en-BR" sz="2000"/>
              <a:t>Consulta à Situação Fiscal das Pessoas Físicas</a:t>
            </a:r>
          </a:p>
          <a:p>
            <a:pPr lvl="1">
              <a:lnSpc>
                <a:spcPct val="90000"/>
              </a:lnSpc>
            </a:pPr>
            <a:r>
              <a:rPr lang="pt-BR" altLang="en-BR" sz="2000"/>
              <a:t>Consulta à Situação Fiscal das Pessoas Jurídicas com o e-CPF do responsável legal perante a Receita Federal, além do e-CNPJ</a:t>
            </a:r>
          </a:p>
          <a:p>
            <a:pPr lvl="1">
              <a:lnSpc>
                <a:spcPct val="90000"/>
              </a:lnSpc>
            </a:pPr>
            <a:r>
              <a:rPr lang="pt-BR" altLang="en-BR" sz="2000"/>
              <a:t>Obtenção de cópias das DARFs recolhidas desde 1993</a:t>
            </a:r>
          </a:p>
          <a:p>
            <a:pPr lvl="1">
              <a:lnSpc>
                <a:spcPct val="90000"/>
              </a:lnSpc>
            </a:pPr>
            <a:r>
              <a:rPr lang="pt-BR" altLang="en-BR" sz="2000"/>
              <a:t>RedarfNet – Retificar DARFs recolhidos com dados errados.</a:t>
            </a:r>
          </a:p>
          <a:p>
            <a:pPr lvl="1">
              <a:lnSpc>
                <a:spcPct val="90000"/>
              </a:lnSpc>
            </a:pPr>
            <a:r>
              <a:rPr lang="pt-BR" altLang="en-BR" sz="2000"/>
              <a:t>Cópias de Declarações do Imposto de Renda de Pessoas Jurídicas (DIPJs e PJs)</a:t>
            </a:r>
          </a:p>
          <a:p>
            <a:pPr lvl="1">
              <a:lnSpc>
                <a:spcPct val="90000"/>
              </a:lnSpc>
            </a:pPr>
            <a:r>
              <a:rPr lang="pt-BR" altLang="en-BR" sz="2000"/>
              <a:t>Cópias de DCTFs (Declaração de Créditos e Débitos de Tributos Federais) e DACONs (Declaração de Contribuições Sociais)</a:t>
            </a:r>
          </a:p>
          <a:p>
            <a:pPr lvl="1">
              <a:lnSpc>
                <a:spcPct val="90000"/>
              </a:lnSpc>
            </a:pPr>
            <a:r>
              <a:rPr lang="pt-BR" altLang="en-BR" sz="2000"/>
              <a:t>Cópias de Declarações do Imposto de Renda de Pessoas Físicas</a:t>
            </a:r>
          </a:p>
          <a:p>
            <a:pPr lvl="1">
              <a:lnSpc>
                <a:spcPct val="90000"/>
              </a:lnSpc>
            </a:pPr>
            <a:r>
              <a:rPr lang="pt-BR" altLang="en-BR" sz="2000"/>
              <a:t>Cópias de Declarações do Imposto de Renda na Fonte – DIRFs</a:t>
            </a:r>
          </a:p>
          <a:p>
            <a:pPr lvl="1">
              <a:lnSpc>
                <a:spcPct val="90000"/>
              </a:lnSpc>
            </a:pPr>
            <a:r>
              <a:rPr lang="pt-BR" altLang="en-BR" sz="2000"/>
              <a:t>Procuração Eletrônica</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59A76E8-28D8-813A-D8B5-B777BDF39F1B}"/>
              </a:ext>
            </a:extLst>
          </p:cNvPr>
          <p:cNvSpPr>
            <a:spLocks noGrp="1" noChangeArrowheads="1"/>
          </p:cNvSpPr>
          <p:nvPr>
            <p:ph type="title"/>
          </p:nvPr>
        </p:nvSpPr>
        <p:spPr>
          <a:xfrm>
            <a:off x="457200" y="274638"/>
            <a:ext cx="7859713" cy="823912"/>
          </a:xfrm>
        </p:spPr>
        <p:txBody>
          <a:bodyPr/>
          <a:lstStyle/>
          <a:p>
            <a:pPr marL="838200" indent="-838200"/>
            <a:r>
              <a:rPr lang="pt-BR" altLang="en-BR" sz="4000" b="1"/>
              <a:t>Receita Federal do Brasil - RFB</a:t>
            </a:r>
          </a:p>
        </p:txBody>
      </p:sp>
      <p:sp>
        <p:nvSpPr>
          <p:cNvPr id="28675" name="Rectangle 3">
            <a:extLst>
              <a:ext uri="{FF2B5EF4-FFF2-40B4-BE49-F238E27FC236}">
                <a16:creationId xmlns:a16="http://schemas.microsoft.com/office/drawing/2014/main" id="{4D677A7C-3633-4768-D9A2-54E71F58539E}"/>
              </a:ext>
            </a:extLst>
          </p:cNvPr>
          <p:cNvSpPr>
            <a:spLocks noGrp="1" noChangeArrowheads="1"/>
          </p:cNvSpPr>
          <p:nvPr>
            <p:ph type="body" idx="1"/>
          </p:nvPr>
        </p:nvSpPr>
        <p:spPr>
          <a:xfrm>
            <a:off x="250825" y="908050"/>
            <a:ext cx="8642350" cy="6192838"/>
          </a:xfrm>
        </p:spPr>
        <p:txBody>
          <a:bodyPr/>
          <a:lstStyle/>
          <a:p>
            <a:pPr>
              <a:lnSpc>
                <a:spcPct val="90000"/>
              </a:lnSpc>
            </a:pPr>
            <a:r>
              <a:rPr lang="pt-BR" altLang="en-BR" sz="2400"/>
              <a:t>Acompanhar o processamento da declaração do imposto de renda pessoa física (malha fiscal)</a:t>
            </a:r>
          </a:p>
          <a:p>
            <a:pPr lvl="2" algn="just">
              <a:lnSpc>
                <a:spcPct val="90000"/>
              </a:lnSpc>
            </a:pPr>
            <a:r>
              <a:rPr lang="pt-BR" altLang="en-BR" sz="1800"/>
              <a:t>Muitas pessoas físicas não recebem a restituição do Imposto de Renda em virtude de divergências entre os valores informados pelas fontes pagadoras (DIRF) e os declarados. Normalmente as delegacias da RFB, nestes casos  não atendem os contribuintes alegando que os mesmos devem aguardar uma notificação da RFB, prazo esse que leva até quatro anos.</a:t>
            </a:r>
          </a:p>
          <a:p>
            <a:pPr lvl="2" algn="just">
              <a:lnSpc>
                <a:spcPct val="90000"/>
              </a:lnSpc>
            </a:pPr>
            <a:r>
              <a:rPr lang="pt-BR" altLang="en-BR" sz="1800"/>
              <a:t>Com a utilização da Certificação digital, as pessoas físicas tem acesso às restrições, podendo agilizar a regularização das pendências em tempo real. Exemplos: falta de lançamento de fontes pagadoras eventuais, resgate de seguro saúde, rendimento de serviços prestados por pessoas físicas e outros.</a:t>
            </a:r>
          </a:p>
          <a:p>
            <a:pPr algn="just">
              <a:lnSpc>
                <a:spcPct val="90000"/>
              </a:lnSpc>
            </a:pPr>
            <a:r>
              <a:rPr lang="pt-BR" altLang="en-BR" sz="2400"/>
              <a:t>Fontes Pagadoras – as pessoas físicas e jurídicas desde o ano calendário 2006 podem pesquisar, antecipadamente, os valores que as empresas informaram para a RFB através da DIRF, antes da entrega definitiva das Declarações de Imposto de Renda.</a:t>
            </a:r>
          </a:p>
          <a:p>
            <a:pPr>
              <a:lnSpc>
                <a:spcPct val="90000"/>
              </a:lnSpc>
            </a:pPr>
            <a:r>
              <a:rPr lang="pt-BR" altLang="en-BR" sz="2400"/>
              <a:t>Parcelamento eletrônico on-line de débitos Pessoas Físicas e Jurídicas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7E7EACAF-2273-BC17-D2C6-77418D158D1E}"/>
              </a:ext>
            </a:extLst>
          </p:cNvPr>
          <p:cNvSpPr>
            <a:spLocks noGrp="1" noChangeArrowheads="1"/>
          </p:cNvSpPr>
          <p:nvPr>
            <p:ph type="title"/>
          </p:nvPr>
        </p:nvSpPr>
        <p:spPr/>
        <p:txBody>
          <a:bodyPr/>
          <a:lstStyle/>
          <a:p>
            <a:r>
              <a:rPr lang="pt-BR" altLang="en-BR" sz="4000" b="1"/>
              <a:t>Receita Federal do Brasil - RFB</a:t>
            </a:r>
          </a:p>
        </p:txBody>
      </p:sp>
      <p:sp>
        <p:nvSpPr>
          <p:cNvPr id="30723" name="Rectangle 3">
            <a:extLst>
              <a:ext uri="{FF2B5EF4-FFF2-40B4-BE49-F238E27FC236}">
                <a16:creationId xmlns:a16="http://schemas.microsoft.com/office/drawing/2014/main" id="{B2DD5757-CE5B-248D-5B0B-D167440BAAFE}"/>
              </a:ext>
            </a:extLst>
          </p:cNvPr>
          <p:cNvSpPr>
            <a:spLocks noGrp="1" noChangeArrowheads="1"/>
          </p:cNvSpPr>
          <p:nvPr>
            <p:ph type="body" idx="1"/>
          </p:nvPr>
        </p:nvSpPr>
        <p:spPr/>
        <p:txBody>
          <a:bodyPr/>
          <a:lstStyle/>
          <a:p>
            <a:pPr>
              <a:lnSpc>
                <a:spcPct val="80000"/>
              </a:lnSpc>
            </a:pPr>
            <a:r>
              <a:rPr lang="pt-BR" altLang="en-BR" sz="2800"/>
              <a:t>Agendamento eletrônico das Pessoas Físicas e Jurídicas, </a:t>
            </a:r>
            <a:r>
              <a:rPr lang="pt-BR" altLang="en-BR" sz="2800" b="1"/>
              <a:t>SAGA (*)</a:t>
            </a:r>
            <a:r>
              <a:rPr lang="pt-BR" altLang="en-BR" sz="2800"/>
              <a:t> para atendimento no balcão do CAC para resolver pendências. </a:t>
            </a:r>
          </a:p>
          <a:p>
            <a:pPr lvl="2">
              <a:lnSpc>
                <a:spcPct val="80000"/>
              </a:lnSpc>
            </a:pPr>
            <a:r>
              <a:rPr lang="pt-BR" altLang="en-BR" sz="2000"/>
              <a:t>Os contribuintes que ainda não possuem a Certificação digital, para serem atendidos no CAC, devem chegar aos locais durante as madrugadas para obterem uma senha de atendimento. Nas grandes capitais esses contribuintes são abordados por  intermediários  que vendem lugar na fila. </a:t>
            </a:r>
          </a:p>
          <a:p>
            <a:pPr lvl="2">
              <a:lnSpc>
                <a:spcPct val="80000"/>
              </a:lnSpc>
            </a:pPr>
            <a:r>
              <a:rPr lang="pt-BR" altLang="en-BR" sz="2000"/>
              <a:t>Com a Certificação digital eliminamos esses atravessadores.</a:t>
            </a:r>
          </a:p>
          <a:p>
            <a:pPr lvl="2">
              <a:lnSpc>
                <a:spcPct val="80000"/>
              </a:lnSpc>
            </a:pPr>
            <a:r>
              <a:rPr lang="pt-BR" altLang="en-BR" sz="2000"/>
              <a:t>Através do Agendamento eletrônico o sistema permite a escolha de diversos horários dentro do expediente da repartição.</a:t>
            </a:r>
          </a:p>
          <a:p>
            <a:pPr>
              <a:lnSpc>
                <a:spcPct val="80000"/>
              </a:lnSpc>
            </a:pPr>
            <a:r>
              <a:rPr lang="pt-BR" altLang="en-BR" sz="2800"/>
              <a:t>Implantação do Sistema Público de Escrituração Digital – SPED</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B41DB6C9-5D37-AE51-B6D5-83A62ACF95CB}"/>
              </a:ext>
            </a:extLst>
          </p:cNvPr>
          <p:cNvSpPr>
            <a:spLocks noGrp="1" noChangeArrowheads="1"/>
          </p:cNvSpPr>
          <p:nvPr>
            <p:ph type="title"/>
          </p:nvPr>
        </p:nvSpPr>
        <p:spPr/>
        <p:txBody>
          <a:bodyPr/>
          <a:lstStyle/>
          <a:p>
            <a:r>
              <a:rPr lang="pt-BR" altLang="en-BR" sz="4000" b="1"/>
              <a:t>Receita Federal do Brasil - RFB</a:t>
            </a:r>
          </a:p>
        </p:txBody>
      </p:sp>
      <p:sp>
        <p:nvSpPr>
          <p:cNvPr id="32771" name="Rectangle 3">
            <a:extLst>
              <a:ext uri="{FF2B5EF4-FFF2-40B4-BE49-F238E27FC236}">
                <a16:creationId xmlns:a16="http://schemas.microsoft.com/office/drawing/2014/main" id="{6FC592A0-9EF8-209D-0C0A-D637886BB306}"/>
              </a:ext>
            </a:extLst>
          </p:cNvPr>
          <p:cNvSpPr>
            <a:spLocks noGrp="1" noChangeArrowheads="1"/>
          </p:cNvSpPr>
          <p:nvPr>
            <p:ph type="body" idx="1"/>
          </p:nvPr>
        </p:nvSpPr>
        <p:spPr/>
        <p:txBody>
          <a:bodyPr/>
          <a:lstStyle/>
          <a:p>
            <a:pPr marL="660400" indent="-660400">
              <a:lnSpc>
                <a:spcPct val="90000"/>
              </a:lnSpc>
            </a:pPr>
            <a:r>
              <a:rPr lang="pt-BR" altLang="en-BR" sz="2800"/>
              <a:t>Nota Fiscal Eletrônica </a:t>
            </a:r>
          </a:p>
          <a:p>
            <a:pPr marL="1784350" lvl="3" indent="-412750">
              <a:lnSpc>
                <a:spcPct val="90000"/>
              </a:lnSpc>
            </a:pPr>
            <a:r>
              <a:rPr lang="pt-BR" altLang="en-BR" sz="1800"/>
              <a:t>Nas empresas que utilizam o sistema de NFe, todos os processos desde a emissão, validação e autorização de uso pelas autoridades tributárias são executados com a Certificação digital.</a:t>
            </a:r>
          </a:p>
          <a:p>
            <a:pPr marL="660400" indent="-660400">
              <a:lnSpc>
                <a:spcPct val="90000"/>
              </a:lnSpc>
            </a:pPr>
            <a:r>
              <a:rPr lang="pt-BR" altLang="en-BR" sz="2800"/>
              <a:t>Livros Fiscais Eletrônicos </a:t>
            </a:r>
          </a:p>
          <a:p>
            <a:pPr marL="660400" indent="-660400" algn="just">
              <a:lnSpc>
                <a:spcPct val="90000"/>
              </a:lnSpc>
            </a:pPr>
            <a:r>
              <a:rPr lang="pt-BR" altLang="en-BR" sz="2800"/>
              <a:t>A escrituração fiscal das empresas, de todos os portes, de acordo com a legislação do SPED Fiscal, deverão a partir de janeiro de 2009 ser enviadas para o fisco através arquivos eletrônicos validados com a Certificação digital.</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7B1332E8-B8BB-2ADC-DF62-310B52A4317F}"/>
              </a:ext>
            </a:extLst>
          </p:cNvPr>
          <p:cNvSpPr>
            <a:spLocks noGrp="1" noChangeArrowheads="1"/>
          </p:cNvSpPr>
          <p:nvPr>
            <p:ph type="title"/>
          </p:nvPr>
        </p:nvSpPr>
        <p:spPr/>
        <p:txBody>
          <a:bodyPr/>
          <a:lstStyle/>
          <a:p>
            <a:r>
              <a:rPr lang="pt-BR" altLang="en-BR" sz="4000" b="1"/>
              <a:t>Receita Federal do Brasil - RFB</a:t>
            </a:r>
          </a:p>
        </p:txBody>
      </p:sp>
      <p:sp>
        <p:nvSpPr>
          <p:cNvPr id="34819" name="Rectangle 3">
            <a:extLst>
              <a:ext uri="{FF2B5EF4-FFF2-40B4-BE49-F238E27FC236}">
                <a16:creationId xmlns:a16="http://schemas.microsoft.com/office/drawing/2014/main" id="{94D889E5-BAFB-44E0-3E79-98E4AF28D745}"/>
              </a:ext>
            </a:extLst>
          </p:cNvPr>
          <p:cNvSpPr>
            <a:spLocks noGrp="1" noChangeArrowheads="1"/>
          </p:cNvSpPr>
          <p:nvPr>
            <p:ph type="body" idx="1"/>
          </p:nvPr>
        </p:nvSpPr>
        <p:spPr>
          <a:xfrm>
            <a:off x="0" y="1600200"/>
            <a:ext cx="8686800" cy="4997450"/>
          </a:xfrm>
        </p:spPr>
        <p:txBody>
          <a:bodyPr/>
          <a:lstStyle/>
          <a:p>
            <a:pPr marL="660400" indent="-660400"/>
            <a:r>
              <a:rPr lang="pt-BR" altLang="en-BR" sz="2800" b="1"/>
              <a:t>Livro Diário Eletrônico  </a:t>
            </a:r>
            <a:endParaRPr lang="pt-BR" altLang="en-BR" sz="2800"/>
          </a:p>
          <a:p>
            <a:pPr marL="1035050" lvl="1" indent="-577850" algn="just"/>
            <a:r>
              <a:rPr lang="pt-BR" altLang="en-BR" sz="2400"/>
              <a:t>O SPED Contábil convalidou recentemente um programa no qual o Livro Diário será importado, assinado pelo representante legal e Contador das entidades, validado, enviado em seguida para o repositório da RFB SPED, onde o processo de registro nas Juntas Comerciais será monitorado e convalidado eletronicamente. Tal obrigação, segundo informações do Comitê do SPED,  será exigida para as empresas, consideradas grandes contribuintes a partir de 2009 (faturamento anual acima de 30 milhões).</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AutoShape 2">
            <a:extLst>
              <a:ext uri="{FF2B5EF4-FFF2-40B4-BE49-F238E27FC236}">
                <a16:creationId xmlns:a16="http://schemas.microsoft.com/office/drawing/2014/main" id="{9DBA1669-3675-0B76-1F20-AA7D0D448D6F}"/>
              </a:ext>
            </a:extLst>
          </p:cNvPr>
          <p:cNvSpPr>
            <a:spLocks noChangeArrowheads="1"/>
          </p:cNvSpPr>
          <p:nvPr/>
        </p:nvSpPr>
        <p:spPr bwMode="auto">
          <a:xfrm>
            <a:off x="152400" y="609600"/>
            <a:ext cx="2819400" cy="5867400"/>
          </a:xfrm>
          <a:prstGeom prst="roundRect">
            <a:avLst>
              <a:gd name="adj" fmla="val 3426"/>
            </a:avLst>
          </a:prstGeom>
          <a:solidFill>
            <a:srgbClr val="EAEAEA">
              <a:alpha val="50000"/>
            </a:srgb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15" name="Text Box 3">
            <a:extLst>
              <a:ext uri="{FF2B5EF4-FFF2-40B4-BE49-F238E27FC236}">
                <a16:creationId xmlns:a16="http://schemas.microsoft.com/office/drawing/2014/main" id="{51435D2D-1D9F-259C-5F16-49610F3FAC6D}"/>
              </a:ext>
            </a:extLst>
          </p:cNvPr>
          <p:cNvSpPr txBox="1">
            <a:spLocks noChangeArrowheads="1"/>
          </p:cNvSpPr>
          <p:nvPr/>
        </p:nvSpPr>
        <p:spPr bwMode="auto">
          <a:xfrm>
            <a:off x="1955800" y="1981200"/>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200" b="1">
                <a:solidFill>
                  <a:schemeClr val="hlink"/>
                </a:solidFill>
                <a:latin typeface="Verdana" panose="020B0604030504040204" pitchFamily="34" charset="0"/>
              </a:rPr>
              <a:t>. Gerar Arquivo</a:t>
            </a:r>
            <a:endParaRPr lang="en-US" altLang="en-BR" sz="1200" b="1">
              <a:solidFill>
                <a:schemeClr val="hlink"/>
              </a:solidFill>
              <a:latin typeface="Verdana" panose="020B0604030504040204" pitchFamily="34" charset="0"/>
            </a:endParaRPr>
          </a:p>
        </p:txBody>
      </p:sp>
      <p:sp>
        <p:nvSpPr>
          <p:cNvPr id="218116" name="Text Box 4">
            <a:extLst>
              <a:ext uri="{FF2B5EF4-FFF2-40B4-BE49-F238E27FC236}">
                <a16:creationId xmlns:a16="http://schemas.microsoft.com/office/drawing/2014/main" id="{20CA47C2-F8C2-365D-BED1-5790DC33C117}"/>
              </a:ext>
            </a:extLst>
          </p:cNvPr>
          <p:cNvSpPr txBox="1">
            <a:spLocks noChangeArrowheads="1"/>
          </p:cNvSpPr>
          <p:nvPr/>
        </p:nvSpPr>
        <p:spPr bwMode="auto">
          <a:xfrm>
            <a:off x="457200" y="609600"/>
            <a:ext cx="2444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none">
            <a:spAutoFit/>
          </a:bodyPr>
          <a:lstStyle/>
          <a:p>
            <a:pPr algn="ctr"/>
            <a:r>
              <a:rPr lang="pt-BR" altLang="en-BR" b="1">
                <a:solidFill>
                  <a:srgbClr val="003399"/>
                </a:solidFill>
                <a:latin typeface="Verdana" panose="020B0604030504040204" pitchFamily="34" charset="0"/>
                <a:cs typeface="Times New Roman" panose="02020603050405020304" pitchFamily="18" charset="0"/>
              </a:rPr>
              <a:t>Empresário</a:t>
            </a:r>
            <a:r>
              <a:rPr lang="pt-BR" altLang="en-BR" sz="1400" b="1">
                <a:solidFill>
                  <a:srgbClr val="003399"/>
                </a:solidFill>
                <a:latin typeface="Verdana" panose="020B0604030504040204" pitchFamily="34" charset="0"/>
                <a:cs typeface="Times New Roman" panose="02020603050405020304" pitchFamily="18" charset="0"/>
              </a:rPr>
              <a:t> ou </a:t>
            </a:r>
          </a:p>
          <a:p>
            <a:pPr algn="ctr"/>
            <a:r>
              <a:rPr lang="pt-BR" altLang="en-BR" sz="1400" b="1">
                <a:solidFill>
                  <a:srgbClr val="003399"/>
                </a:solidFill>
                <a:latin typeface="Verdana" panose="020B0604030504040204" pitchFamily="34" charset="0"/>
                <a:cs typeface="Times New Roman" panose="02020603050405020304" pitchFamily="18" charset="0"/>
              </a:rPr>
              <a:t>sociedade empresária</a:t>
            </a:r>
            <a:r>
              <a:rPr lang="en-US" altLang="en-BR" b="1">
                <a:solidFill>
                  <a:srgbClr val="003399"/>
                </a:solidFill>
                <a:latin typeface="Verdana" panose="020B0604030504040204" pitchFamily="34" charset="0"/>
              </a:rPr>
              <a:t> </a:t>
            </a:r>
          </a:p>
        </p:txBody>
      </p:sp>
      <p:grpSp>
        <p:nvGrpSpPr>
          <p:cNvPr id="218117" name="Group 5">
            <a:extLst>
              <a:ext uri="{FF2B5EF4-FFF2-40B4-BE49-F238E27FC236}">
                <a16:creationId xmlns:a16="http://schemas.microsoft.com/office/drawing/2014/main" id="{C1213141-319F-E873-BD82-A4836AB3037B}"/>
              </a:ext>
            </a:extLst>
          </p:cNvPr>
          <p:cNvGrpSpPr>
            <a:grpSpLocks/>
          </p:cNvGrpSpPr>
          <p:nvPr/>
        </p:nvGrpSpPr>
        <p:grpSpPr bwMode="auto">
          <a:xfrm>
            <a:off x="1905000" y="1206500"/>
            <a:ext cx="457200" cy="609600"/>
            <a:chOff x="4667" y="1840"/>
            <a:chExt cx="496" cy="624"/>
          </a:xfrm>
        </p:grpSpPr>
        <p:sp>
          <p:nvSpPr>
            <p:cNvPr id="218118" name="AutoShape 6">
              <a:hlinkClick r:id="rId3" action="ppaction://hlinksldjump"/>
              <a:extLst>
                <a:ext uri="{FF2B5EF4-FFF2-40B4-BE49-F238E27FC236}">
                  <a16:creationId xmlns:a16="http://schemas.microsoft.com/office/drawing/2014/main" id="{0D58D646-7984-2492-E489-C06129BE350B}"/>
                </a:ext>
              </a:extLst>
            </p:cNvPr>
            <p:cNvSpPr>
              <a:spLocks noChangeArrowheads="1"/>
            </p:cNvSpPr>
            <p:nvPr/>
          </p:nvSpPr>
          <p:spPr bwMode="auto">
            <a:xfrm>
              <a:off x="4667" y="1840"/>
              <a:ext cx="496" cy="624"/>
            </a:xfrm>
            <a:prstGeom prst="flowChartMagneticDisk">
              <a:avLst/>
            </a:prstGeom>
            <a:gradFill rotWithShape="0">
              <a:gsLst>
                <a:gs pos="0">
                  <a:srgbClr val="FF3300"/>
                </a:gs>
                <a:gs pos="100000">
                  <a:srgbClr val="FF3300">
                    <a:gamma/>
                    <a:shade val="36078"/>
                    <a:invGamma/>
                  </a:srgbClr>
                </a:gs>
              </a:gsLst>
              <a:lin ang="0" scaled="1"/>
            </a:gradFill>
            <a:ln w="9525">
              <a:solidFill>
                <a:srgbClr val="99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19" name="Rectangle 7">
              <a:extLst>
                <a:ext uri="{FF2B5EF4-FFF2-40B4-BE49-F238E27FC236}">
                  <a16:creationId xmlns:a16="http://schemas.microsoft.com/office/drawing/2014/main" id="{B447801E-FED1-A0A1-9334-17AA2BDBF98C}"/>
                </a:ext>
              </a:extLst>
            </p:cNvPr>
            <p:cNvSpPr>
              <a:spLocks noChangeArrowheads="1"/>
            </p:cNvSpPr>
            <p:nvPr/>
          </p:nvSpPr>
          <p:spPr bwMode="auto">
            <a:xfrm>
              <a:off x="4671" y="2113"/>
              <a:ext cx="479" cy="187"/>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endParaRPr lang="en-BR" altLang="en-BR" sz="1200" b="1">
                <a:solidFill>
                  <a:schemeClr val="bg1"/>
                </a:solidFill>
              </a:endParaRPr>
            </a:p>
          </p:txBody>
        </p:sp>
      </p:grpSp>
      <p:graphicFrame>
        <p:nvGraphicFramePr>
          <p:cNvPr id="218120" name="Object 8">
            <a:extLst>
              <a:ext uri="{FF2B5EF4-FFF2-40B4-BE49-F238E27FC236}">
                <a16:creationId xmlns:a16="http://schemas.microsoft.com/office/drawing/2014/main" id="{763BFA38-3436-B22A-C522-2A0E21803CD1}"/>
              </a:ext>
            </a:extLst>
          </p:cNvPr>
          <p:cNvGraphicFramePr>
            <a:graphicFrameLocks noChangeAspect="1"/>
          </p:cNvGraphicFramePr>
          <p:nvPr/>
        </p:nvGraphicFramePr>
        <p:xfrm>
          <a:off x="2260600" y="3352800"/>
          <a:ext cx="609600" cy="609600"/>
        </p:xfrm>
        <a:graphic>
          <a:graphicData uri="http://schemas.openxmlformats.org/presentationml/2006/ole">
            <mc:AlternateContent xmlns:mc="http://schemas.openxmlformats.org/markup-compatibility/2006">
              <mc:Choice xmlns:v="urn:schemas-microsoft-com:vml" Requires="v">
                <p:oleObj name="Bitmap Image" r:id="rId4" imgW="393700" imgH="393700" progId="Paint.Picture">
                  <p:embed/>
                </p:oleObj>
              </mc:Choice>
              <mc:Fallback>
                <p:oleObj name="Bitmap Image" r:id="rId4" imgW="393700" imgH="393700" progId="Paint.Picture">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0600" y="3352800"/>
                        <a:ext cx="609600" cy="609600"/>
                      </a:xfrm>
                      <a:prstGeom prst="rect">
                        <a:avLst/>
                      </a:prstGeom>
                      <a:noFill/>
                      <a:ln>
                        <a:noFill/>
                      </a:ln>
                      <a:effectLst>
                        <a:outerShdw dist="35921" dir="2700000" algn="ctr" rotWithShape="0">
                          <a:schemeClr val="folHlink"/>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folHlink"/>
                            </a:solidFill>
                            <a:miter lim="800000"/>
                            <a:headEnd/>
                            <a:tailEnd/>
                          </a14:hiddenLine>
                        </a:ext>
                      </a:extLst>
                    </p:spPr>
                  </p:pic>
                </p:oleObj>
              </mc:Fallback>
            </mc:AlternateContent>
          </a:graphicData>
        </a:graphic>
      </p:graphicFrame>
      <p:sp>
        <p:nvSpPr>
          <p:cNvPr id="218121" name="Text Box 9">
            <a:extLst>
              <a:ext uri="{FF2B5EF4-FFF2-40B4-BE49-F238E27FC236}">
                <a16:creationId xmlns:a16="http://schemas.microsoft.com/office/drawing/2014/main" id="{38A8A7EB-A013-B94D-1945-5BE121D49907}"/>
              </a:ext>
            </a:extLst>
          </p:cNvPr>
          <p:cNvSpPr txBox="1">
            <a:spLocks noChangeArrowheads="1"/>
          </p:cNvSpPr>
          <p:nvPr/>
        </p:nvSpPr>
        <p:spPr bwMode="auto">
          <a:xfrm>
            <a:off x="279400" y="1524000"/>
            <a:ext cx="914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200" b="1">
                <a:solidFill>
                  <a:srgbClr val="5F5F5F"/>
                </a:solidFill>
                <a:latin typeface="Verdana" panose="020B0604030504040204" pitchFamily="34" charset="0"/>
              </a:rPr>
              <a:t>Leiaute</a:t>
            </a:r>
            <a:endParaRPr lang="en-US" altLang="en-BR" sz="1200" b="1">
              <a:solidFill>
                <a:srgbClr val="5F5F5F"/>
              </a:solidFill>
              <a:latin typeface="Verdana" panose="020B0604030504040204" pitchFamily="34" charset="0"/>
            </a:endParaRPr>
          </a:p>
        </p:txBody>
      </p:sp>
      <p:sp>
        <p:nvSpPr>
          <p:cNvPr id="218122" name="Text Box 10">
            <a:extLst>
              <a:ext uri="{FF2B5EF4-FFF2-40B4-BE49-F238E27FC236}">
                <a16:creationId xmlns:a16="http://schemas.microsoft.com/office/drawing/2014/main" id="{B36286FB-1AD0-4E1A-EF1E-F5CA3577D728}"/>
              </a:ext>
            </a:extLst>
          </p:cNvPr>
          <p:cNvSpPr txBox="1">
            <a:spLocks noChangeArrowheads="1"/>
          </p:cNvSpPr>
          <p:nvPr/>
        </p:nvSpPr>
        <p:spPr bwMode="auto">
          <a:xfrm>
            <a:off x="2413000" y="1524000"/>
            <a:ext cx="53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200" b="1">
                <a:solidFill>
                  <a:srgbClr val="5F5F5F"/>
                </a:solidFill>
                <a:latin typeface="Verdana" panose="020B0604030504040204" pitchFamily="34" charset="0"/>
              </a:rPr>
              <a:t>BD</a:t>
            </a:r>
            <a:endParaRPr lang="en-US" altLang="en-BR" sz="1200" b="1">
              <a:solidFill>
                <a:srgbClr val="5F5F5F"/>
              </a:solidFill>
              <a:latin typeface="Verdana" panose="020B0604030504040204" pitchFamily="34" charset="0"/>
            </a:endParaRPr>
          </a:p>
        </p:txBody>
      </p:sp>
      <p:sp>
        <p:nvSpPr>
          <p:cNvPr id="218123" name="Line 11">
            <a:extLst>
              <a:ext uri="{FF2B5EF4-FFF2-40B4-BE49-F238E27FC236}">
                <a16:creationId xmlns:a16="http://schemas.microsoft.com/office/drawing/2014/main" id="{01E3E87D-8BC9-3765-6D01-B973345B9B3B}"/>
              </a:ext>
            </a:extLst>
          </p:cNvPr>
          <p:cNvSpPr>
            <a:spLocks noChangeShapeType="1"/>
          </p:cNvSpPr>
          <p:nvPr/>
        </p:nvSpPr>
        <p:spPr bwMode="auto">
          <a:xfrm>
            <a:off x="1346200" y="1981200"/>
            <a:ext cx="76200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18124" name="Line 12">
            <a:extLst>
              <a:ext uri="{FF2B5EF4-FFF2-40B4-BE49-F238E27FC236}">
                <a16:creationId xmlns:a16="http://schemas.microsoft.com/office/drawing/2014/main" id="{71419E5A-6661-31A9-A156-F205BBC5AFB2}"/>
              </a:ext>
            </a:extLst>
          </p:cNvPr>
          <p:cNvSpPr>
            <a:spLocks noChangeShapeType="1"/>
          </p:cNvSpPr>
          <p:nvPr/>
        </p:nvSpPr>
        <p:spPr bwMode="auto">
          <a:xfrm>
            <a:off x="1346200" y="1752600"/>
            <a:ext cx="0" cy="22860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82800" rIns="92075" bIns="82800">
            <a:spAutoFit/>
          </a:bodyPr>
          <a:lstStyle/>
          <a:p>
            <a:endParaRPr lang="en-BR"/>
          </a:p>
        </p:txBody>
      </p:sp>
      <p:sp>
        <p:nvSpPr>
          <p:cNvPr id="218125" name="Line 13">
            <a:extLst>
              <a:ext uri="{FF2B5EF4-FFF2-40B4-BE49-F238E27FC236}">
                <a16:creationId xmlns:a16="http://schemas.microsoft.com/office/drawing/2014/main" id="{30D8F11D-B150-EE9A-5D43-64FF5CEA29B5}"/>
              </a:ext>
            </a:extLst>
          </p:cNvPr>
          <p:cNvSpPr>
            <a:spLocks noChangeShapeType="1"/>
          </p:cNvSpPr>
          <p:nvPr/>
        </p:nvSpPr>
        <p:spPr bwMode="auto">
          <a:xfrm flipV="1">
            <a:off x="2108200" y="1752600"/>
            <a:ext cx="0" cy="22860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82800" rIns="92075" bIns="82800">
            <a:spAutoFit/>
          </a:bodyPr>
          <a:lstStyle/>
          <a:p>
            <a:endParaRPr lang="en-BR"/>
          </a:p>
        </p:txBody>
      </p:sp>
      <p:sp>
        <p:nvSpPr>
          <p:cNvPr id="218126" name="Text Box 14">
            <a:extLst>
              <a:ext uri="{FF2B5EF4-FFF2-40B4-BE49-F238E27FC236}">
                <a16:creationId xmlns:a16="http://schemas.microsoft.com/office/drawing/2014/main" id="{5CB21B92-C154-CD75-BFFD-73E6AE4F72F1}"/>
              </a:ext>
            </a:extLst>
          </p:cNvPr>
          <p:cNvSpPr txBox="1">
            <a:spLocks noChangeArrowheads="1"/>
          </p:cNvSpPr>
          <p:nvPr/>
        </p:nvSpPr>
        <p:spPr bwMode="auto">
          <a:xfrm>
            <a:off x="279400" y="3429000"/>
            <a:ext cx="914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latin typeface="Verdana" panose="020B0604030504040204" pitchFamily="34" charset="0"/>
              </a:rPr>
              <a:t>Programa</a:t>
            </a:r>
          </a:p>
          <a:p>
            <a:pPr algn="ctr"/>
            <a:r>
              <a:rPr lang="pt-BR" altLang="en-BR" sz="1000" b="1">
                <a:latin typeface="Verdana" panose="020B0604030504040204" pitchFamily="34" charset="0"/>
              </a:rPr>
              <a:t>         Java</a:t>
            </a:r>
            <a:endParaRPr lang="en-US" altLang="en-BR" sz="1000" b="1">
              <a:latin typeface="Verdana" panose="020B0604030504040204" pitchFamily="34" charset="0"/>
            </a:endParaRPr>
          </a:p>
        </p:txBody>
      </p:sp>
      <p:sp>
        <p:nvSpPr>
          <p:cNvPr id="218127" name="Line 15">
            <a:extLst>
              <a:ext uri="{FF2B5EF4-FFF2-40B4-BE49-F238E27FC236}">
                <a16:creationId xmlns:a16="http://schemas.microsoft.com/office/drawing/2014/main" id="{FE87406B-1DAB-656F-98DE-BA82937D706F}"/>
              </a:ext>
            </a:extLst>
          </p:cNvPr>
          <p:cNvSpPr>
            <a:spLocks noChangeShapeType="1"/>
          </p:cNvSpPr>
          <p:nvPr/>
        </p:nvSpPr>
        <p:spPr bwMode="auto">
          <a:xfrm flipV="1">
            <a:off x="3429000" y="2895600"/>
            <a:ext cx="0" cy="29718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18128" name="Text Box 16">
            <a:extLst>
              <a:ext uri="{FF2B5EF4-FFF2-40B4-BE49-F238E27FC236}">
                <a16:creationId xmlns:a16="http://schemas.microsoft.com/office/drawing/2014/main" id="{EA9E5395-D9AD-5275-7217-0ED275BBD5ED}"/>
              </a:ext>
            </a:extLst>
          </p:cNvPr>
          <p:cNvSpPr txBox="1">
            <a:spLocks noChangeArrowheads="1"/>
          </p:cNvSpPr>
          <p:nvPr/>
        </p:nvSpPr>
        <p:spPr bwMode="auto">
          <a:xfrm>
            <a:off x="1371600" y="123825"/>
            <a:ext cx="67818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hlink"/>
                  </a:outerShdw>
                </a:effectLst>
              </a14:hiddenEffects>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marL="457200" fontAlgn="base">
              <a:spcBef>
                <a:spcPct val="0"/>
              </a:spcBef>
              <a:spcAft>
                <a:spcPct val="0"/>
              </a:spcAft>
              <a:defRPr>
                <a:solidFill>
                  <a:schemeClr val="tx1"/>
                </a:solidFill>
                <a:latin typeface="Arial" panose="020B0604020202020204" pitchFamily="34" charset="0"/>
              </a:defRPr>
            </a:lvl6pPr>
            <a:lvl7pPr marL="914400" fontAlgn="base">
              <a:spcBef>
                <a:spcPct val="0"/>
              </a:spcBef>
              <a:spcAft>
                <a:spcPct val="0"/>
              </a:spcAft>
              <a:defRPr>
                <a:solidFill>
                  <a:schemeClr val="tx1"/>
                </a:solidFill>
                <a:latin typeface="Arial" panose="020B0604020202020204" pitchFamily="34" charset="0"/>
              </a:defRPr>
            </a:lvl7pPr>
            <a:lvl8pPr marL="1371600" fontAlgn="base">
              <a:spcBef>
                <a:spcPct val="0"/>
              </a:spcBef>
              <a:spcAft>
                <a:spcPct val="0"/>
              </a:spcAft>
              <a:defRPr>
                <a:solidFill>
                  <a:schemeClr val="tx1"/>
                </a:solidFill>
                <a:latin typeface="Arial" panose="020B0604020202020204" pitchFamily="34" charset="0"/>
              </a:defRPr>
            </a:lvl8pPr>
            <a:lvl9pPr marL="1828800" fontAlgn="base">
              <a:spcBef>
                <a:spcPct val="0"/>
              </a:spcBef>
              <a:spcAft>
                <a:spcPct val="0"/>
              </a:spcAft>
              <a:defRPr>
                <a:solidFill>
                  <a:schemeClr val="tx1"/>
                </a:solidFill>
                <a:latin typeface="Arial" panose="020B0604020202020204" pitchFamily="34" charset="0"/>
              </a:defRPr>
            </a:lvl9pPr>
          </a:lstStyle>
          <a:p>
            <a:pPr>
              <a:spcBef>
                <a:spcPct val="20000"/>
              </a:spcBef>
              <a:buFont typeface="Wingdings" pitchFamily="2" charset="2"/>
              <a:buNone/>
            </a:pPr>
            <a:r>
              <a:rPr lang="pt-BR" altLang="en-BR" sz="2800">
                <a:solidFill>
                  <a:srgbClr val="003399"/>
                </a:solidFill>
                <a:latin typeface="Verdana" panose="020B0604030504040204" pitchFamily="34" charset="0"/>
              </a:rPr>
              <a:t>Macroprocesso Proposto</a:t>
            </a:r>
          </a:p>
        </p:txBody>
      </p:sp>
      <p:sp>
        <p:nvSpPr>
          <p:cNvPr id="218129" name="Line 17">
            <a:extLst>
              <a:ext uri="{FF2B5EF4-FFF2-40B4-BE49-F238E27FC236}">
                <a16:creationId xmlns:a16="http://schemas.microsoft.com/office/drawing/2014/main" id="{6F26B075-F999-2117-FA81-AAA84D446741}"/>
              </a:ext>
            </a:extLst>
          </p:cNvPr>
          <p:cNvSpPr>
            <a:spLocks noChangeShapeType="1"/>
          </p:cNvSpPr>
          <p:nvPr/>
        </p:nvSpPr>
        <p:spPr bwMode="auto">
          <a:xfrm>
            <a:off x="3886200" y="2590800"/>
            <a:ext cx="838200" cy="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pic>
        <p:nvPicPr>
          <p:cNvPr id="218130" name="Picture 18">
            <a:extLst>
              <a:ext uri="{FF2B5EF4-FFF2-40B4-BE49-F238E27FC236}">
                <a16:creationId xmlns:a16="http://schemas.microsoft.com/office/drawing/2014/main" id="{96CE312F-D33E-FA56-938E-EED84FA1142B}"/>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71600" y="2209800"/>
            <a:ext cx="714375" cy="650875"/>
          </a:xfrm>
          <a:prstGeom prst="rect">
            <a:avLst/>
          </a:prstGeom>
          <a:noFill/>
          <a:ln>
            <a:noFill/>
          </a:ln>
          <a:effectLst>
            <a:outerShdw dist="35921" dir="2700000" algn="ctr" rotWithShape="0">
              <a:schemeClr val="accent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8131" name="Rectangle 19">
            <a:extLst>
              <a:ext uri="{FF2B5EF4-FFF2-40B4-BE49-F238E27FC236}">
                <a16:creationId xmlns:a16="http://schemas.microsoft.com/office/drawing/2014/main" id="{3DA50156-9E84-78A7-4683-54D44668F625}"/>
              </a:ext>
            </a:extLst>
          </p:cNvPr>
          <p:cNvSpPr>
            <a:spLocks noChangeArrowheads="1"/>
          </p:cNvSpPr>
          <p:nvPr/>
        </p:nvSpPr>
        <p:spPr bwMode="auto">
          <a:xfrm>
            <a:off x="203200" y="2819400"/>
            <a:ext cx="914400" cy="685800"/>
          </a:xfrm>
          <a:prstGeom prst="rect">
            <a:avLst/>
          </a:prstGeom>
          <a:solidFill>
            <a:schemeClr val="accent2">
              <a:alpha val="50000"/>
            </a:schemeClr>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32" name="Text Box 20">
            <a:extLst>
              <a:ext uri="{FF2B5EF4-FFF2-40B4-BE49-F238E27FC236}">
                <a16:creationId xmlns:a16="http://schemas.microsoft.com/office/drawing/2014/main" id="{100C42F4-3391-66AE-DDBC-E7BACFE7617F}"/>
              </a:ext>
            </a:extLst>
          </p:cNvPr>
          <p:cNvSpPr txBox="1">
            <a:spLocks noChangeArrowheads="1"/>
          </p:cNvSpPr>
          <p:nvPr/>
        </p:nvSpPr>
        <p:spPr bwMode="auto">
          <a:xfrm>
            <a:off x="127000" y="3048000"/>
            <a:ext cx="114300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800" b="1">
                <a:latin typeface="Verdana" panose="020B0604030504040204" pitchFamily="34" charset="0"/>
              </a:rPr>
              <a:t>. Administrador</a:t>
            </a:r>
          </a:p>
          <a:p>
            <a:pPr>
              <a:lnSpc>
                <a:spcPct val="90000"/>
              </a:lnSpc>
            </a:pPr>
            <a:r>
              <a:rPr lang="pt-BR" altLang="en-BR" sz="800" b="1">
                <a:latin typeface="Verdana" panose="020B0604030504040204" pitchFamily="34" charset="0"/>
              </a:rPr>
              <a:t>. Contador</a:t>
            </a:r>
          </a:p>
        </p:txBody>
      </p:sp>
      <p:grpSp>
        <p:nvGrpSpPr>
          <p:cNvPr id="218133" name="Group 21">
            <a:extLst>
              <a:ext uri="{FF2B5EF4-FFF2-40B4-BE49-F238E27FC236}">
                <a16:creationId xmlns:a16="http://schemas.microsoft.com/office/drawing/2014/main" id="{C4D7AEF2-CD3C-8B31-87AC-DAD50D5AA361}"/>
              </a:ext>
            </a:extLst>
          </p:cNvPr>
          <p:cNvGrpSpPr>
            <a:grpSpLocks/>
          </p:cNvGrpSpPr>
          <p:nvPr/>
        </p:nvGrpSpPr>
        <p:grpSpPr bwMode="auto">
          <a:xfrm>
            <a:off x="279400" y="2514600"/>
            <a:ext cx="533400" cy="533400"/>
            <a:chOff x="1800" y="2805"/>
            <a:chExt cx="504" cy="488"/>
          </a:xfrm>
        </p:grpSpPr>
        <p:pic>
          <p:nvPicPr>
            <p:cNvPr id="218134" name="Picture 22">
              <a:extLst>
                <a:ext uri="{FF2B5EF4-FFF2-40B4-BE49-F238E27FC236}">
                  <a16:creationId xmlns:a16="http://schemas.microsoft.com/office/drawing/2014/main" id="{B80A7892-9B2A-92BB-AF1D-ECCEE05420C6}"/>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00" y="2805"/>
              <a:ext cx="408" cy="392"/>
            </a:xfrm>
            <a:prstGeom prst="rect">
              <a:avLst/>
            </a:prstGeom>
            <a:noFill/>
            <a:effectLst>
              <a:outerShdw dist="35921" dir="2700000" algn="ctr" rotWithShape="0">
                <a:schemeClr val="folHlink"/>
              </a:outerShdw>
            </a:effectLst>
            <a:extLst>
              <a:ext uri="{909E8E84-426E-40DD-AFC4-6F175D3DCCD1}">
                <a14:hiddenFill xmlns:a14="http://schemas.microsoft.com/office/drawing/2010/main">
                  <a:solidFill>
                    <a:srgbClr val="FFFFFF"/>
                  </a:solidFill>
                </a14:hiddenFill>
              </a:ext>
            </a:extLst>
          </p:spPr>
        </p:pic>
        <p:pic>
          <p:nvPicPr>
            <p:cNvPr id="218135" name="Picture 23">
              <a:extLst>
                <a:ext uri="{FF2B5EF4-FFF2-40B4-BE49-F238E27FC236}">
                  <a16:creationId xmlns:a16="http://schemas.microsoft.com/office/drawing/2014/main" id="{B9328533-297C-1F4C-49D9-8187F192168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96" y="2901"/>
              <a:ext cx="408" cy="392"/>
            </a:xfrm>
            <a:prstGeom prst="rect">
              <a:avLst/>
            </a:prstGeom>
            <a:noFill/>
            <a:effectLst>
              <a:outerShdw dist="35921" dir="2700000" algn="ctr" rotWithShape="0">
                <a:schemeClr val="folHlink"/>
              </a:outerShdw>
            </a:effectLst>
            <a:extLst>
              <a:ext uri="{909E8E84-426E-40DD-AFC4-6F175D3DCCD1}">
                <a14:hiddenFill xmlns:a14="http://schemas.microsoft.com/office/drawing/2010/main">
                  <a:solidFill>
                    <a:srgbClr val="FFFFFF"/>
                  </a:solidFill>
                </a14:hiddenFill>
              </a:ext>
            </a:extLst>
          </p:spPr>
        </p:pic>
      </p:grpSp>
      <p:sp>
        <p:nvSpPr>
          <p:cNvPr id="218136" name="AutoShape 24">
            <a:extLst>
              <a:ext uri="{FF2B5EF4-FFF2-40B4-BE49-F238E27FC236}">
                <a16:creationId xmlns:a16="http://schemas.microsoft.com/office/drawing/2014/main" id="{8359A8B6-D168-B991-1E1D-A86565DDCA34}"/>
              </a:ext>
            </a:extLst>
          </p:cNvPr>
          <p:cNvSpPr>
            <a:spLocks noChangeArrowheads="1"/>
          </p:cNvSpPr>
          <p:nvPr/>
        </p:nvSpPr>
        <p:spPr bwMode="auto">
          <a:xfrm>
            <a:off x="4343400" y="685800"/>
            <a:ext cx="4495800" cy="3276600"/>
          </a:xfrm>
          <a:prstGeom prst="roundRect">
            <a:avLst>
              <a:gd name="adj" fmla="val 3426"/>
            </a:avLst>
          </a:prstGeom>
          <a:solidFill>
            <a:srgbClr val="EAEAEA">
              <a:alpha val="50000"/>
            </a:srgb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37" name="Text Box 25">
            <a:extLst>
              <a:ext uri="{FF2B5EF4-FFF2-40B4-BE49-F238E27FC236}">
                <a16:creationId xmlns:a16="http://schemas.microsoft.com/office/drawing/2014/main" id="{1E46FD4A-0BBF-148D-BDA0-2163D652799D}"/>
              </a:ext>
            </a:extLst>
          </p:cNvPr>
          <p:cNvSpPr txBox="1">
            <a:spLocks noChangeArrowheads="1"/>
          </p:cNvSpPr>
          <p:nvPr/>
        </p:nvSpPr>
        <p:spPr bwMode="auto">
          <a:xfrm>
            <a:off x="5562600" y="762000"/>
            <a:ext cx="2133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b="1">
                <a:solidFill>
                  <a:srgbClr val="003399"/>
                </a:solidFill>
                <a:latin typeface="Verdana" panose="020B0604030504040204" pitchFamily="34" charset="0"/>
              </a:rPr>
              <a:t>SPED </a:t>
            </a:r>
            <a:r>
              <a:rPr lang="pt-BR" altLang="en-BR" sz="1400" b="1">
                <a:solidFill>
                  <a:srgbClr val="003399"/>
                </a:solidFill>
                <a:latin typeface="Verdana" panose="020B0604030504040204" pitchFamily="34" charset="0"/>
              </a:rPr>
              <a:t>(Repositório)</a:t>
            </a:r>
            <a:endParaRPr lang="en-US" altLang="en-BR" sz="1400" b="1">
              <a:solidFill>
                <a:srgbClr val="003399"/>
              </a:solidFill>
              <a:latin typeface="Verdana" panose="020B0604030504040204" pitchFamily="34" charset="0"/>
            </a:endParaRPr>
          </a:p>
        </p:txBody>
      </p:sp>
      <p:grpSp>
        <p:nvGrpSpPr>
          <p:cNvPr id="218138" name="Group 26">
            <a:extLst>
              <a:ext uri="{FF2B5EF4-FFF2-40B4-BE49-F238E27FC236}">
                <a16:creationId xmlns:a16="http://schemas.microsoft.com/office/drawing/2014/main" id="{55F45D8E-8895-7589-1295-11DF6F107590}"/>
              </a:ext>
            </a:extLst>
          </p:cNvPr>
          <p:cNvGrpSpPr>
            <a:grpSpLocks/>
          </p:cNvGrpSpPr>
          <p:nvPr/>
        </p:nvGrpSpPr>
        <p:grpSpPr bwMode="auto">
          <a:xfrm>
            <a:off x="7010400" y="1447800"/>
            <a:ext cx="554038" cy="790575"/>
            <a:chOff x="4667" y="1840"/>
            <a:chExt cx="496" cy="624"/>
          </a:xfrm>
        </p:grpSpPr>
        <p:sp>
          <p:nvSpPr>
            <p:cNvPr id="218139" name="AutoShape 27">
              <a:hlinkClick r:id="rId3" action="ppaction://hlinksldjump"/>
              <a:extLst>
                <a:ext uri="{FF2B5EF4-FFF2-40B4-BE49-F238E27FC236}">
                  <a16:creationId xmlns:a16="http://schemas.microsoft.com/office/drawing/2014/main" id="{B4F02177-AA52-E560-23F5-2447EAFD7DFD}"/>
                </a:ext>
              </a:extLst>
            </p:cNvPr>
            <p:cNvSpPr>
              <a:spLocks noChangeArrowheads="1"/>
            </p:cNvSpPr>
            <p:nvPr/>
          </p:nvSpPr>
          <p:spPr bwMode="auto">
            <a:xfrm>
              <a:off x="4667" y="1840"/>
              <a:ext cx="496" cy="624"/>
            </a:xfrm>
            <a:prstGeom prst="flowChartMagneticDisk">
              <a:avLst/>
            </a:prstGeom>
            <a:gradFill rotWithShape="0">
              <a:gsLst>
                <a:gs pos="0">
                  <a:srgbClr val="FF3300"/>
                </a:gs>
                <a:gs pos="100000">
                  <a:srgbClr val="FF3300">
                    <a:gamma/>
                    <a:shade val="36078"/>
                    <a:invGamma/>
                  </a:srgbClr>
                </a:gs>
              </a:gsLst>
              <a:lin ang="0" scaled="1"/>
            </a:gradFill>
            <a:ln w="9525">
              <a:solidFill>
                <a:srgbClr val="99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40" name="Rectangle 28">
              <a:extLst>
                <a:ext uri="{FF2B5EF4-FFF2-40B4-BE49-F238E27FC236}">
                  <a16:creationId xmlns:a16="http://schemas.microsoft.com/office/drawing/2014/main" id="{4AC12582-71CF-D702-7B73-2D06A9B1979E}"/>
                </a:ext>
              </a:extLst>
            </p:cNvPr>
            <p:cNvSpPr>
              <a:spLocks noChangeArrowheads="1"/>
            </p:cNvSpPr>
            <p:nvPr/>
          </p:nvSpPr>
          <p:spPr bwMode="auto">
            <a:xfrm>
              <a:off x="4671" y="2113"/>
              <a:ext cx="479" cy="144"/>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endParaRPr lang="en-BR" altLang="en-BR" sz="1200" b="1">
                <a:solidFill>
                  <a:schemeClr val="bg1"/>
                </a:solidFill>
              </a:endParaRPr>
            </a:p>
          </p:txBody>
        </p:sp>
      </p:grpSp>
      <p:sp>
        <p:nvSpPr>
          <p:cNvPr id="218141" name="Text Box 29">
            <a:extLst>
              <a:ext uri="{FF2B5EF4-FFF2-40B4-BE49-F238E27FC236}">
                <a16:creationId xmlns:a16="http://schemas.microsoft.com/office/drawing/2014/main" id="{A03A7F57-9A19-45FC-BE7D-B92403A534DA}"/>
              </a:ext>
            </a:extLst>
          </p:cNvPr>
          <p:cNvSpPr txBox="1">
            <a:spLocks noChangeArrowheads="1"/>
          </p:cNvSpPr>
          <p:nvPr/>
        </p:nvSpPr>
        <p:spPr bwMode="auto">
          <a:xfrm>
            <a:off x="7467600" y="1600200"/>
            <a:ext cx="15240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pPr>
              <a:lnSpc>
                <a:spcPct val="80000"/>
              </a:lnSpc>
              <a:spcBef>
                <a:spcPts val="100"/>
              </a:spcBef>
              <a:spcAft>
                <a:spcPts val="100"/>
              </a:spcAft>
            </a:pPr>
            <a:r>
              <a:rPr lang="pt-BR" altLang="en-BR" sz="1200" b="1">
                <a:solidFill>
                  <a:srgbClr val="5F5F5F"/>
                </a:solidFill>
                <a:latin typeface="Verdana" panose="020B0604030504040204" pitchFamily="34" charset="0"/>
              </a:rPr>
              <a:t>- Escrituração</a:t>
            </a:r>
          </a:p>
          <a:p>
            <a:pPr>
              <a:lnSpc>
                <a:spcPct val="80000"/>
              </a:lnSpc>
              <a:spcBef>
                <a:spcPts val="100"/>
              </a:spcBef>
              <a:spcAft>
                <a:spcPts val="100"/>
              </a:spcAft>
            </a:pPr>
            <a:r>
              <a:rPr lang="pt-BR" altLang="en-BR" sz="1200" b="1">
                <a:solidFill>
                  <a:srgbClr val="5F5F5F"/>
                </a:solidFill>
                <a:latin typeface="Verdana" panose="020B0604030504040204" pitchFamily="34" charset="0"/>
              </a:rPr>
              <a:t>- B. Dados</a:t>
            </a:r>
          </a:p>
        </p:txBody>
      </p:sp>
      <p:sp>
        <p:nvSpPr>
          <p:cNvPr id="218142" name="Cloud">
            <a:extLst>
              <a:ext uri="{FF2B5EF4-FFF2-40B4-BE49-F238E27FC236}">
                <a16:creationId xmlns:a16="http://schemas.microsoft.com/office/drawing/2014/main" id="{483C2401-0593-891D-1D88-4DEF771570AF}"/>
              </a:ext>
            </a:extLst>
          </p:cNvPr>
          <p:cNvSpPr>
            <a:spLocks noChangeAspect="1" noEditPoints="1" noChangeArrowheads="1"/>
          </p:cNvSpPr>
          <p:nvPr/>
        </p:nvSpPr>
        <p:spPr bwMode="auto">
          <a:xfrm rot="304220">
            <a:off x="2973388" y="2281238"/>
            <a:ext cx="1066800" cy="60007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rgbClr val="85B2D3">
                  <a:gamma/>
                  <a:tint val="21176"/>
                  <a:invGamma/>
                </a:srgbClr>
              </a:gs>
              <a:gs pos="100000">
                <a:srgbClr val="85B2D3"/>
              </a:gs>
            </a:gsLst>
            <a:lin ang="5400000" scaled="1"/>
          </a:gradFill>
          <a:ln w="9525">
            <a:solidFill>
              <a:schemeClr val="bg2"/>
            </a:solidFill>
            <a:miter lim="800000"/>
            <a:headEnd/>
            <a:tailEnd/>
          </a:ln>
          <a:effectLst>
            <a:outerShdw dist="81320" dir="2319588" algn="ctr" rotWithShape="0">
              <a:srgbClr val="C0C0C0"/>
            </a:outerShdw>
          </a:effectLst>
        </p:spPr>
        <p:txBody>
          <a:bodyPr/>
          <a:lstStyle/>
          <a:p>
            <a:endParaRPr lang="en-BR"/>
          </a:p>
        </p:txBody>
      </p:sp>
      <p:sp>
        <p:nvSpPr>
          <p:cNvPr id="218143" name="Text Box 31">
            <a:extLst>
              <a:ext uri="{FF2B5EF4-FFF2-40B4-BE49-F238E27FC236}">
                <a16:creationId xmlns:a16="http://schemas.microsoft.com/office/drawing/2014/main" id="{A3253F9A-EC51-74B7-D1F9-6B08D7CA5F74}"/>
              </a:ext>
            </a:extLst>
          </p:cNvPr>
          <p:cNvSpPr txBox="1">
            <a:spLocks noChangeArrowheads="1"/>
          </p:cNvSpPr>
          <p:nvPr/>
        </p:nvSpPr>
        <p:spPr bwMode="auto">
          <a:xfrm>
            <a:off x="3048000" y="2438400"/>
            <a:ext cx="990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200" b="1">
                <a:latin typeface="Verdana" panose="020B0604030504040204" pitchFamily="34" charset="0"/>
              </a:rPr>
              <a:t>Internet</a:t>
            </a:r>
            <a:endParaRPr lang="en-US" altLang="en-BR" sz="1200" b="1">
              <a:latin typeface="Verdana" panose="020B0604030504040204" pitchFamily="34" charset="0"/>
            </a:endParaRPr>
          </a:p>
        </p:txBody>
      </p:sp>
      <p:sp>
        <p:nvSpPr>
          <p:cNvPr id="218144" name="AutoShape 32">
            <a:extLst>
              <a:ext uri="{FF2B5EF4-FFF2-40B4-BE49-F238E27FC236}">
                <a16:creationId xmlns:a16="http://schemas.microsoft.com/office/drawing/2014/main" id="{2B1E67B6-25FB-68CF-F9ED-5C6477A08388}"/>
              </a:ext>
            </a:extLst>
          </p:cNvPr>
          <p:cNvSpPr>
            <a:spLocks noChangeArrowheads="1"/>
          </p:cNvSpPr>
          <p:nvPr/>
        </p:nvSpPr>
        <p:spPr bwMode="auto">
          <a:xfrm>
            <a:off x="228600" y="4038600"/>
            <a:ext cx="2667000" cy="1295400"/>
          </a:xfrm>
          <a:prstGeom prst="roundRect">
            <a:avLst>
              <a:gd name="adj" fmla="val 7352"/>
            </a:avLst>
          </a:prstGeom>
          <a:solidFill>
            <a:schemeClr val="bg1">
              <a:alpha val="50000"/>
            </a:schemeClr>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45" name="Text Box 33">
            <a:extLst>
              <a:ext uri="{FF2B5EF4-FFF2-40B4-BE49-F238E27FC236}">
                <a16:creationId xmlns:a16="http://schemas.microsoft.com/office/drawing/2014/main" id="{1B6C131C-0F1E-3D8D-FE2E-7B4656583316}"/>
              </a:ext>
            </a:extLst>
          </p:cNvPr>
          <p:cNvSpPr txBox="1">
            <a:spLocks noChangeArrowheads="1"/>
          </p:cNvSpPr>
          <p:nvPr/>
        </p:nvSpPr>
        <p:spPr bwMode="auto">
          <a:xfrm>
            <a:off x="1219200" y="4038600"/>
            <a:ext cx="2133600" cy="119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100" b="1">
                <a:latin typeface="Verdana" panose="020B0604030504040204" pitchFamily="34" charset="0"/>
              </a:rPr>
              <a:t>. Validar</a:t>
            </a:r>
          </a:p>
          <a:p>
            <a:pPr>
              <a:lnSpc>
                <a:spcPct val="90000"/>
              </a:lnSpc>
            </a:pPr>
            <a:r>
              <a:rPr lang="pt-BR" altLang="en-BR" sz="1100" b="1">
                <a:latin typeface="Verdana" panose="020B0604030504040204" pitchFamily="34" charset="0"/>
              </a:rPr>
              <a:t>. Assinar</a:t>
            </a:r>
          </a:p>
          <a:p>
            <a:pPr>
              <a:lnSpc>
                <a:spcPct val="90000"/>
              </a:lnSpc>
            </a:pPr>
            <a:r>
              <a:rPr lang="pt-BR" altLang="en-BR" sz="1100" b="1">
                <a:latin typeface="Verdana" panose="020B0604030504040204" pitchFamily="34" charset="0"/>
              </a:rPr>
              <a:t>. Requerer</a:t>
            </a:r>
          </a:p>
          <a:p>
            <a:pPr>
              <a:lnSpc>
                <a:spcPct val="90000"/>
              </a:lnSpc>
            </a:pPr>
            <a:r>
              <a:rPr lang="pt-BR" altLang="en-BR" sz="1100" b="1">
                <a:latin typeface="Verdana" panose="020B0604030504040204" pitchFamily="34" charset="0"/>
              </a:rPr>
              <a:t>. Visualizar</a:t>
            </a:r>
          </a:p>
          <a:p>
            <a:pPr>
              <a:buClr>
                <a:srgbClr val="B73729"/>
              </a:buClr>
            </a:pPr>
            <a:r>
              <a:rPr lang="pt-BR" altLang="en-BR" sz="1300" b="1">
                <a:latin typeface="Verdana" panose="020B0604030504040204" pitchFamily="34" charset="0"/>
              </a:rPr>
              <a:t>. Transmitir</a:t>
            </a:r>
            <a:endParaRPr lang="pt-BR" altLang="en-BR" sz="1100" b="1">
              <a:latin typeface="Verdana" panose="020B0604030504040204" pitchFamily="34" charset="0"/>
            </a:endParaRPr>
          </a:p>
          <a:p>
            <a:pPr>
              <a:lnSpc>
                <a:spcPct val="90000"/>
              </a:lnSpc>
            </a:pPr>
            <a:r>
              <a:rPr lang="pt-BR" altLang="en-BR" sz="1100" b="1">
                <a:latin typeface="Verdana" panose="020B0604030504040204" pitchFamily="34" charset="0"/>
              </a:rPr>
              <a:t>. Consultar</a:t>
            </a:r>
          </a:p>
          <a:p>
            <a:pPr>
              <a:lnSpc>
                <a:spcPct val="90000"/>
              </a:lnSpc>
            </a:pPr>
            <a:r>
              <a:rPr lang="pt-BR" altLang="en-BR" sz="1100" b="1">
                <a:latin typeface="Verdana" panose="020B0604030504040204" pitchFamily="34" charset="0"/>
              </a:rPr>
              <a:t>. Obter autenticação</a:t>
            </a:r>
          </a:p>
        </p:txBody>
      </p:sp>
      <p:sp>
        <p:nvSpPr>
          <p:cNvPr id="218146" name="Oval 34">
            <a:extLst>
              <a:ext uri="{FF2B5EF4-FFF2-40B4-BE49-F238E27FC236}">
                <a16:creationId xmlns:a16="http://schemas.microsoft.com/office/drawing/2014/main" id="{ED036EBF-5974-A138-2E48-1CC16EB38112}"/>
              </a:ext>
            </a:extLst>
          </p:cNvPr>
          <p:cNvSpPr>
            <a:spLocks noChangeArrowheads="1"/>
          </p:cNvSpPr>
          <p:nvPr/>
        </p:nvSpPr>
        <p:spPr bwMode="auto">
          <a:xfrm>
            <a:off x="4495800" y="2743200"/>
            <a:ext cx="1208088" cy="371475"/>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18147" name="Picture 35">
            <a:extLst>
              <a:ext uri="{FF2B5EF4-FFF2-40B4-BE49-F238E27FC236}">
                <a16:creationId xmlns:a16="http://schemas.microsoft.com/office/drawing/2014/main" id="{8367A8DA-8ABE-F18F-ACD3-04E0E8A3B435}"/>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724400" y="2057400"/>
            <a:ext cx="439738" cy="990600"/>
          </a:xfrm>
          <a:prstGeom prst="rect">
            <a:avLst/>
          </a:prstGeom>
          <a:noFill/>
          <a:extLst>
            <a:ext uri="{909E8E84-426E-40DD-AFC4-6F175D3DCCD1}">
              <a14:hiddenFill xmlns:a14="http://schemas.microsoft.com/office/drawing/2010/main">
                <a:solidFill>
                  <a:srgbClr val="FFFFFF"/>
                </a:solidFill>
              </a14:hiddenFill>
            </a:ext>
          </a:extLst>
        </p:spPr>
      </p:pic>
      <p:grpSp>
        <p:nvGrpSpPr>
          <p:cNvPr id="218148" name="Group 36">
            <a:extLst>
              <a:ext uri="{FF2B5EF4-FFF2-40B4-BE49-F238E27FC236}">
                <a16:creationId xmlns:a16="http://schemas.microsoft.com/office/drawing/2014/main" id="{ABDF4068-0BE4-BF01-6BCA-38F969F98B90}"/>
              </a:ext>
            </a:extLst>
          </p:cNvPr>
          <p:cNvGrpSpPr>
            <a:grpSpLocks/>
          </p:cNvGrpSpPr>
          <p:nvPr/>
        </p:nvGrpSpPr>
        <p:grpSpPr bwMode="auto">
          <a:xfrm>
            <a:off x="4572000" y="3352800"/>
            <a:ext cx="457200" cy="609600"/>
            <a:chOff x="4667" y="1840"/>
            <a:chExt cx="496" cy="624"/>
          </a:xfrm>
        </p:grpSpPr>
        <p:sp>
          <p:nvSpPr>
            <p:cNvPr id="218149" name="AutoShape 37">
              <a:hlinkClick r:id="rId3" action="ppaction://hlinksldjump"/>
              <a:extLst>
                <a:ext uri="{FF2B5EF4-FFF2-40B4-BE49-F238E27FC236}">
                  <a16:creationId xmlns:a16="http://schemas.microsoft.com/office/drawing/2014/main" id="{591479DB-7B40-1794-DE76-9A2A1B84733C}"/>
                </a:ext>
              </a:extLst>
            </p:cNvPr>
            <p:cNvSpPr>
              <a:spLocks noChangeArrowheads="1"/>
            </p:cNvSpPr>
            <p:nvPr/>
          </p:nvSpPr>
          <p:spPr bwMode="auto">
            <a:xfrm>
              <a:off x="4667" y="1840"/>
              <a:ext cx="496" cy="624"/>
            </a:xfrm>
            <a:prstGeom prst="flowChartMagneticDisk">
              <a:avLst/>
            </a:prstGeom>
            <a:gradFill rotWithShape="0">
              <a:gsLst>
                <a:gs pos="0">
                  <a:srgbClr val="FF3300"/>
                </a:gs>
                <a:gs pos="100000">
                  <a:srgbClr val="FF3300">
                    <a:gamma/>
                    <a:shade val="36078"/>
                    <a:invGamma/>
                  </a:srgbClr>
                </a:gs>
              </a:gsLst>
              <a:lin ang="0" scaled="1"/>
            </a:gradFill>
            <a:ln w="9525">
              <a:solidFill>
                <a:srgbClr val="99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50" name="Rectangle 38">
              <a:extLst>
                <a:ext uri="{FF2B5EF4-FFF2-40B4-BE49-F238E27FC236}">
                  <a16:creationId xmlns:a16="http://schemas.microsoft.com/office/drawing/2014/main" id="{7B3D3B5F-91FC-12C4-062A-D3796830478E}"/>
                </a:ext>
              </a:extLst>
            </p:cNvPr>
            <p:cNvSpPr>
              <a:spLocks noChangeArrowheads="1"/>
            </p:cNvSpPr>
            <p:nvPr/>
          </p:nvSpPr>
          <p:spPr bwMode="auto">
            <a:xfrm>
              <a:off x="4671" y="2113"/>
              <a:ext cx="479" cy="187"/>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endParaRPr lang="en-BR" altLang="en-BR" sz="1200" b="1">
                <a:solidFill>
                  <a:schemeClr val="bg1"/>
                </a:solidFill>
              </a:endParaRPr>
            </a:p>
          </p:txBody>
        </p:sp>
      </p:grpSp>
      <p:sp>
        <p:nvSpPr>
          <p:cNvPr id="218151" name="AutoShape 39">
            <a:extLst>
              <a:ext uri="{FF2B5EF4-FFF2-40B4-BE49-F238E27FC236}">
                <a16:creationId xmlns:a16="http://schemas.microsoft.com/office/drawing/2014/main" id="{7B160B43-9FD3-ED48-C168-5BD4DA9A5B79}"/>
              </a:ext>
            </a:extLst>
          </p:cNvPr>
          <p:cNvSpPr>
            <a:spLocks noChangeArrowheads="1"/>
          </p:cNvSpPr>
          <p:nvPr/>
        </p:nvSpPr>
        <p:spPr bwMode="auto">
          <a:xfrm>
            <a:off x="3886200" y="5181600"/>
            <a:ext cx="2514600" cy="1371600"/>
          </a:xfrm>
          <a:prstGeom prst="roundRect">
            <a:avLst>
              <a:gd name="adj" fmla="val 3426"/>
            </a:avLst>
          </a:prstGeom>
          <a:solidFill>
            <a:srgbClr val="EAEAEA">
              <a:alpha val="50000"/>
            </a:srgb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52" name="Text Box 40">
            <a:extLst>
              <a:ext uri="{FF2B5EF4-FFF2-40B4-BE49-F238E27FC236}">
                <a16:creationId xmlns:a16="http://schemas.microsoft.com/office/drawing/2014/main" id="{1299BF6A-3C6F-41B5-1635-6D6A92483A94}"/>
              </a:ext>
            </a:extLst>
          </p:cNvPr>
          <p:cNvSpPr txBox="1">
            <a:spLocks noChangeArrowheads="1"/>
          </p:cNvSpPr>
          <p:nvPr/>
        </p:nvSpPr>
        <p:spPr bwMode="auto">
          <a:xfrm>
            <a:off x="4038600" y="48768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b="1">
                <a:latin typeface="Verdana" panose="020B0604030504040204" pitchFamily="34" charset="0"/>
              </a:rPr>
              <a:t>Junta</a:t>
            </a:r>
            <a:r>
              <a:rPr lang="pt-BR" altLang="en-BR" b="1">
                <a:solidFill>
                  <a:srgbClr val="003399"/>
                </a:solidFill>
                <a:latin typeface="Verdana" panose="020B0604030504040204" pitchFamily="34" charset="0"/>
              </a:rPr>
              <a:t> </a:t>
            </a:r>
            <a:r>
              <a:rPr lang="pt-BR" altLang="en-BR" b="1">
                <a:latin typeface="Verdana" panose="020B0604030504040204" pitchFamily="34" charset="0"/>
              </a:rPr>
              <a:t>Comercial</a:t>
            </a:r>
            <a:r>
              <a:rPr lang="pt-BR" altLang="en-BR" b="1">
                <a:solidFill>
                  <a:srgbClr val="003399"/>
                </a:solidFill>
                <a:latin typeface="Verdana" panose="020B0604030504040204" pitchFamily="34" charset="0"/>
              </a:rPr>
              <a:t> </a:t>
            </a:r>
            <a:endParaRPr lang="en-US" altLang="en-BR" sz="1400" b="1">
              <a:solidFill>
                <a:srgbClr val="003399"/>
              </a:solidFill>
              <a:latin typeface="Verdana" panose="020B0604030504040204" pitchFamily="34" charset="0"/>
            </a:endParaRPr>
          </a:p>
        </p:txBody>
      </p:sp>
      <p:sp>
        <p:nvSpPr>
          <p:cNvPr id="218153" name="Oval 41">
            <a:extLst>
              <a:ext uri="{FF2B5EF4-FFF2-40B4-BE49-F238E27FC236}">
                <a16:creationId xmlns:a16="http://schemas.microsoft.com/office/drawing/2014/main" id="{87135798-901F-3B5E-22BA-1832DEB52D1C}"/>
              </a:ext>
            </a:extLst>
          </p:cNvPr>
          <p:cNvSpPr>
            <a:spLocks noChangeArrowheads="1"/>
          </p:cNvSpPr>
          <p:nvPr/>
        </p:nvSpPr>
        <p:spPr bwMode="auto">
          <a:xfrm>
            <a:off x="5181600" y="6172200"/>
            <a:ext cx="1208088" cy="371475"/>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18154" name="Picture 42">
            <a:extLst>
              <a:ext uri="{FF2B5EF4-FFF2-40B4-BE49-F238E27FC236}">
                <a16:creationId xmlns:a16="http://schemas.microsoft.com/office/drawing/2014/main" id="{429CE194-BC21-F502-157B-87C745F65470}"/>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867400" y="5410200"/>
            <a:ext cx="439738" cy="990600"/>
          </a:xfrm>
          <a:prstGeom prst="rect">
            <a:avLst/>
          </a:prstGeom>
          <a:noFill/>
          <a:extLst>
            <a:ext uri="{909E8E84-426E-40DD-AFC4-6F175D3DCCD1}">
              <a14:hiddenFill xmlns:a14="http://schemas.microsoft.com/office/drawing/2010/main">
                <a:solidFill>
                  <a:srgbClr val="FFFFFF"/>
                </a:solidFill>
              </a14:hiddenFill>
            </a:ext>
          </a:extLst>
        </p:spPr>
      </p:pic>
      <p:sp>
        <p:nvSpPr>
          <p:cNvPr id="218155" name="Cloud">
            <a:extLst>
              <a:ext uri="{FF2B5EF4-FFF2-40B4-BE49-F238E27FC236}">
                <a16:creationId xmlns:a16="http://schemas.microsoft.com/office/drawing/2014/main" id="{F03D7E3D-88F3-22B3-F8A9-7D93A835FAE6}"/>
              </a:ext>
            </a:extLst>
          </p:cNvPr>
          <p:cNvSpPr>
            <a:spLocks noChangeAspect="1" noEditPoints="1" noChangeArrowheads="1"/>
          </p:cNvSpPr>
          <p:nvPr/>
        </p:nvSpPr>
        <p:spPr bwMode="auto">
          <a:xfrm rot="304220">
            <a:off x="4876800" y="4191000"/>
            <a:ext cx="1066800" cy="60007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rgbClr val="85B2D3">
                  <a:gamma/>
                  <a:tint val="21176"/>
                  <a:invGamma/>
                </a:srgbClr>
              </a:gs>
              <a:gs pos="100000">
                <a:srgbClr val="85B2D3"/>
              </a:gs>
            </a:gsLst>
            <a:lin ang="5400000" scaled="1"/>
          </a:gradFill>
          <a:ln w="9525">
            <a:solidFill>
              <a:schemeClr val="bg2"/>
            </a:solidFill>
            <a:miter lim="800000"/>
            <a:headEnd/>
            <a:tailEnd/>
          </a:ln>
          <a:effectLst>
            <a:outerShdw dist="81320" dir="2319588" algn="ctr" rotWithShape="0">
              <a:srgbClr val="C0C0C0"/>
            </a:outerShdw>
          </a:effectLst>
        </p:spPr>
        <p:txBody>
          <a:bodyPr/>
          <a:lstStyle/>
          <a:p>
            <a:endParaRPr lang="en-BR"/>
          </a:p>
        </p:txBody>
      </p:sp>
      <p:sp>
        <p:nvSpPr>
          <p:cNvPr id="218156" name="Text Box 44">
            <a:extLst>
              <a:ext uri="{FF2B5EF4-FFF2-40B4-BE49-F238E27FC236}">
                <a16:creationId xmlns:a16="http://schemas.microsoft.com/office/drawing/2014/main" id="{68D562DE-C546-01C7-66C0-C2E90FF47583}"/>
              </a:ext>
            </a:extLst>
          </p:cNvPr>
          <p:cNvSpPr txBox="1">
            <a:spLocks noChangeArrowheads="1"/>
          </p:cNvSpPr>
          <p:nvPr/>
        </p:nvSpPr>
        <p:spPr bwMode="auto">
          <a:xfrm>
            <a:off x="4800600" y="4343400"/>
            <a:ext cx="1168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200" b="1">
                <a:latin typeface="Verdana" panose="020B0604030504040204" pitchFamily="34" charset="0"/>
              </a:rPr>
              <a:t>Extranet</a:t>
            </a:r>
            <a:endParaRPr lang="en-US" altLang="en-BR" sz="1200" b="1">
              <a:latin typeface="Verdana" panose="020B0604030504040204" pitchFamily="34" charset="0"/>
            </a:endParaRPr>
          </a:p>
        </p:txBody>
      </p:sp>
      <p:sp>
        <p:nvSpPr>
          <p:cNvPr id="218157" name="Line 45">
            <a:extLst>
              <a:ext uri="{FF2B5EF4-FFF2-40B4-BE49-F238E27FC236}">
                <a16:creationId xmlns:a16="http://schemas.microsoft.com/office/drawing/2014/main" id="{1B2862BC-37C8-A841-5068-4FE7AF321809}"/>
              </a:ext>
            </a:extLst>
          </p:cNvPr>
          <p:cNvSpPr>
            <a:spLocks noChangeShapeType="1"/>
          </p:cNvSpPr>
          <p:nvPr/>
        </p:nvSpPr>
        <p:spPr bwMode="auto">
          <a:xfrm>
            <a:off x="5334000" y="3124200"/>
            <a:ext cx="0" cy="1143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58" name="Text Box 46">
            <a:extLst>
              <a:ext uri="{FF2B5EF4-FFF2-40B4-BE49-F238E27FC236}">
                <a16:creationId xmlns:a16="http://schemas.microsoft.com/office/drawing/2014/main" id="{9C506A3B-5B7B-A879-9E5A-AE8F613D15F6}"/>
              </a:ext>
            </a:extLst>
          </p:cNvPr>
          <p:cNvSpPr txBox="1">
            <a:spLocks noChangeArrowheads="1"/>
          </p:cNvSpPr>
          <p:nvPr/>
        </p:nvSpPr>
        <p:spPr bwMode="auto">
          <a:xfrm>
            <a:off x="4343400" y="3124200"/>
            <a:ext cx="533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200" b="1">
                <a:solidFill>
                  <a:srgbClr val="5F5F5F"/>
                </a:solidFill>
                <a:latin typeface="Verdana" panose="020B0604030504040204" pitchFamily="34" charset="0"/>
              </a:rPr>
              <a:t>BD</a:t>
            </a:r>
            <a:endParaRPr lang="en-US" altLang="en-BR" sz="1200" b="1">
              <a:solidFill>
                <a:srgbClr val="5F5F5F"/>
              </a:solidFill>
              <a:latin typeface="Verdana" panose="020B0604030504040204" pitchFamily="34" charset="0"/>
            </a:endParaRPr>
          </a:p>
        </p:txBody>
      </p:sp>
      <p:sp>
        <p:nvSpPr>
          <p:cNvPr id="218159" name="Line 47">
            <a:extLst>
              <a:ext uri="{FF2B5EF4-FFF2-40B4-BE49-F238E27FC236}">
                <a16:creationId xmlns:a16="http://schemas.microsoft.com/office/drawing/2014/main" id="{4739C5EB-E327-0EA4-65A6-8AC979C72C11}"/>
              </a:ext>
            </a:extLst>
          </p:cNvPr>
          <p:cNvSpPr>
            <a:spLocks noChangeShapeType="1"/>
          </p:cNvSpPr>
          <p:nvPr/>
        </p:nvSpPr>
        <p:spPr bwMode="auto">
          <a:xfrm flipV="1">
            <a:off x="5105400" y="1905000"/>
            <a:ext cx="1905000" cy="533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60" name="Line 48">
            <a:extLst>
              <a:ext uri="{FF2B5EF4-FFF2-40B4-BE49-F238E27FC236}">
                <a16:creationId xmlns:a16="http://schemas.microsoft.com/office/drawing/2014/main" id="{B4C1154F-2D25-7B6A-6EE9-9864D7E7836A}"/>
              </a:ext>
            </a:extLst>
          </p:cNvPr>
          <p:cNvSpPr>
            <a:spLocks noChangeShapeType="1"/>
          </p:cNvSpPr>
          <p:nvPr/>
        </p:nvSpPr>
        <p:spPr bwMode="auto">
          <a:xfrm>
            <a:off x="4800600" y="31242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61" name="Cloud">
            <a:extLst>
              <a:ext uri="{FF2B5EF4-FFF2-40B4-BE49-F238E27FC236}">
                <a16:creationId xmlns:a16="http://schemas.microsoft.com/office/drawing/2014/main" id="{E48A1CB6-A773-001C-6D9E-00E6BB981FC8}"/>
              </a:ext>
            </a:extLst>
          </p:cNvPr>
          <p:cNvSpPr>
            <a:spLocks noChangeAspect="1" noEditPoints="1" noChangeArrowheads="1"/>
          </p:cNvSpPr>
          <p:nvPr/>
        </p:nvSpPr>
        <p:spPr bwMode="auto">
          <a:xfrm rot="304220">
            <a:off x="7239000" y="4114800"/>
            <a:ext cx="1066800" cy="7620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rgbClr val="85B2D3">
                  <a:gamma/>
                  <a:tint val="21176"/>
                  <a:invGamma/>
                </a:srgbClr>
              </a:gs>
              <a:gs pos="100000">
                <a:srgbClr val="85B2D3"/>
              </a:gs>
            </a:gsLst>
            <a:lin ang="5400000" scaled="1"/>
          </a:gradFill>
          <a:ln w="9525">
            <a:solidFill>
              <a:schemeClr val="bg2"/>
            </a:solidFill>
            <a:miter lim="800000"/>
            <a:headEnd/>
            <a:tailEnd/>
          </a:ln>
          <a:effectLst>
            <a:outerShdw dist="81320" dir="2319588" algn="ctr" rotWithShape="0">
              <a:srgbClr val="C0C0C0"/>
            </a:outerShdw>
          </a:effectLst>
        </p:spPr>
        <p:txBody>
          <a:bodyPr/>
          <a:lstStyle/>
          <a:p>
            <a:endParaRPr lang="en-BR"/>
          </a:p>
        </p:txBody>
      </p:sp>
      <p:sp>
        <p:nvSpPr>
          <p:cNvPr id="218162" name="Text Box 50">
            <a:extLst>
              <a:ext uri="{FF2B5EF4-FFF2-40B4-BE49-F238E27FC236}">
                <a16:creationId xmlns:a16="http://schemas.microsoft.com/office/drawing/2014/main" id="{C11EE5EB-D5B7-AA83-8391-762FAE48A84D}"/>
              </a:ext>
            </a:extLst>
          </p:cNvPr>
          <p:cNvSpPr txBox="1">
            <a:spLocks noChangeArrowheads="1"/>
          </p:cNvSpPr>
          <p:nvPr/>
        </p:nvSpPr>
        <p:spPr bwMode="auto">
          <a:xfrm>
            <a:off x="7239000" y="4876800"/>
            <a:ext cx="1371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b="1">
                <a:solidFill>
                  <a:srgbClr val="003399"/>
                </a:solidFill>
                <a:latin typeface="Verdana" panose="020B0604030504040204" pitchFamily="34" charset="0"/>
              </a:rPr>
              <a:t>Membros</a:t>
            </a:r>
            <a:endParaRPr lang="en-US" altLang="en-BR" sz="1400" b="1">
              <a:solidFill>
                <a:srgbClr val="003399"/>
              </a:solidFill>
              <a:latin typeface="Verdana" panose="020B0604030504040204" pitchFamily="34" charset="0"/>
            </a:endParaRPr>
          </a:p>
        </p:txBody>
      </p:sp>
      <p:sp>
        <p:nvSpPr>
          <p:cNvPr id="218163" name="Text Box 51">
            <a:extLst>
              <a:ext uri="{FF2B5EF4-FFF2-40B4-BE49-F238E27FC236}">
                <a16:creationId xmlns:a16="http://schemas.microsoft.com/office/drawing/2014/main" id="{48223E0B-4677-4F87-117E-5A6A293AB4F0}"/>
              </a:ext>
            </a:extLst>
          </p:cNvPr>
          <p:cNvSpPr txBox="1">
            <a:spLocks noChangeArrowheads="1"/>
          </p:cNvSpPr>
          <p:nvPr/>
        </p:nvSpPr>
        <p:spPr bwMode="auto">
          <a:xfrm>
            <a:off x="3860800" y="5257800"/>
            <a:ext cx="2349500" cy="114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100" b="1">
                <a:solidFill>
                  <a:srgbClr val="5F5F5F"/>
                </a:solidFill>
                <a:latin typeface="Verdana" panose="020B0604030504040204" pitchFamily="34" charset="0"/>
              </a:rPr>
              <a:t>. Gerar GR</a:t>
            </a:r>
          </a:p>
          <a:p>
            <a:pPr>
              <a:lnSpc>
                <a:spcPct val="90000"/>
              </a:lnSpc>
            </a:pPr>
            <a:r>
              <a:rPr lang="pt-BR" altLang="en-BR" sz="1100" b="1">
                <a:solidFill>
                  <a:srgbClr val="5F5F5F"/>
                </a:solidFill>
                <a:latin typeface="Verdana" panose="020B0604030504040204" pitchFamily="34" charset="0"/>
              </a:rPr>
              <a:t>. Verificar Pagamento</a:t>
            </a:r>
          </a:p>
          <a:p>
            <a:pPr>
              <a:lnSpc>
                <a:spcPct val="90000"/>
              </a:lnSpc>
            </a:pPr>
            <a:r>
              <a:rPr lang="pt-BR" altLang="en-BR" sz="1100" b="1">
                <a:solidFill>
                  <a:srgbClr val="5F5F5F"/>
                </a:solidFill>
                <a:latin typeface="Verdana" panose="020B0604030504040204" pitchFamily="34" charset="0"/>
              </a:rPr>
              <a:t>. Analisar Livro e </a:t>
            </a:r>
          </a:p>
          <a:p>
            <a:pPr>
              <a:lnSpc>
                <a:spcPct val="90000"/>
              </a:lnSpc>
            </a:pPr>
            <a:r>
              <a:rPr lang="pt-BR" altLang="en-BR" sz="1100" b="1">
                <a:solidFill>
                  <a:srgbClr val="5F5F5F"/>
                </a:solidFill>
                <a:latin typeface="Verdana" panose="020B0604030504040204" pitchFamily="34" charset="0"/>
              </a:rPr>
              <a:t>  Requerimento</a:t>
            </a:r>
          </a:p>
          <a:p>
            <a:pPr>
              <a:lnSpc>
                <a:spcPct val="90000"/>
              </a:lnSpc>
            </a:pPr>
            <a:r>
              <a:rPr lang="pt-BR" altLang="en-BR" sz="1100" b="1">
                <a:solidFill>
                  <a:srgbClr val="5F5F5F"/>
                </a:solidFill>
                <a:latin typeface="Verdana" panose="020B0604030504040204" pitchFamily="34" charset="0"/>
              </a:rPr>
              <a:t>. Autenticar Livro</a:t>
            </a:r>
          </a:p>
          <a:p>
            <a:pPr>
              <a:lnSpc>
                <a:spcPct val="90000"/>
              </a:lnSpc>
            </a:pPr>
            <a:r>
              <a:rPr lang="pt-BR" altLang="en-BR" sz="1100" b="1">
                <a:solidFill>
                  <a:srgbClr val="5F5F5F"/>
                </a:solidFill>
                <a:latin typeface="Verdana" panose="020B0604030504040204" pitchFamily="34" charset="0"/>
              </a:rPr>
              <a:t>. Fornecer Situação</a:t>
            </a:r>
          </a:p>
          <a:p>
            <a:pPr>
              <a:lnSpc>
                <a:spcPct val="90000"/>
              </a:lnSpc>
            </a:pPr>
            <a:r>
              <a:rPr lang="pt-BR" altLang="en-BR" sz="1100" b="1">
                <a:solidFill>
                  <a:srgbClr val="5F5F5F"/>
                </a:solidFill>
                <a:latin typeface="Verdana" panose="020B0604030504040204" pitchFamily="34" charset="0"/>
              </a:rPr>
              <a:t>. Atualizar dados no SPED</a:t>
            </a:r>
          </a:p>
        </p:txBody>
      </p:sp>
      <p:sp>
        <p:nvSpPr>
          <p:cNvPr id="218164" name="Text Box 52">
            <a:extLst>
              <a:ext uri="{FF2B5EF4-FFF2-40B4-BE49-F238E27FC236}">
                <a16:creationId xmlns:a16="http://schemas.microsoft.com/office/drawing/2014/main" id="{025A88AF-1806-4178-EE98-3B9E8C3BAA7E}"/>
              </a:ext>
            </a:extLst>
          </p:cNvPr>
          <p:cNvSpPr txBox="1">
            <a:spLocks noChangeArrowheads="1"/>
          </p:cNvSpPr>
          <p:nvPr/>
        </p:nvSpPr>
        <p:spPr bwMode="auto">
          <a:xfrm>
            <a:off x="4419600" y="1231900"/>
            <a:ext cx="2133600"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100" b="1">
                <a:solidFill>
                  <a:srgbClr val="5F5F5F"/>
                </a:solidFill>
                <a:latin typeface="Verdana" panose="020B0604030504040204" pitchFamily="34" charset="0"/>
              </a:rPr>
              <a:t>. Validar</a:t>
            </a:r>
          </a:p>
          <a:p>
            <a:pPr>
              <a:lnSpc>
                <a:spcPct val="90000"/>
              </a:lnSpc>
            </a:pPr>
            <a:r>
              <a:rPr lang="pt-BR" altLang="en-BR" sz="1100" b="1">
                <a:solidFill>
                  <a:srgbClr val="5F5F5F"/>
                </a:solidFill>
                <a:latin typeface="Verdana" panose="020B0604030504040204" pitchFamily="34" charset="0"/>
              </a:rPr>
              <a:t>. Receber</a:t>
            </a:r>
          </a:p>
          <a:p>
            <a:pPr>
              <a:lnSpc>
                <a:spcPct val="90000"/>
              </a:lnSpc>
            </a:pPr>
            <a:r>
              <a:rPr lang="pt-BR" altLang="en-BR" sz="1100" b="1">
                <a:solidFill>
                  <a:srgbClr val="5F5F5F"/>
                </a:solidFill>
                <a:latin typeface="Verdana" panose="020B0604030504040204" pitchFamily="34" charset="0"/>
              </a:rPr>
              <a:t>. Fornecer Recibo</a:t>
            </a:r>
          </a:p>
          <a:p>
            <a:pPr>
              <a:lnSpc>
                <a:spcPct val="90000"/>
              </a:lnSpc>
            </a:pPr>
            <a:r>
              <a:rPr lang="pt-BR" altLang="en-BR" sz="1100" b="1">
                <a:solidFill>
                  <a:srgbClr val="5F5F5F"/>
                </a:solidFill>
                <a:latin typeface="Verdana" panose="020B0604030504040204" pitchFamily="34" charset="0"/>
              </a:rPr>
              <a:t>. Fornecer Situação</a:t>
            </a:r>
          </a:p>
        </p:txBody>
      </p:sp>
      <p:sp>
        <p:nvSpPr>
          <p:cNvPr id="218165" name="Text Box 53">
            <a:extLst>
              <a:ext uri="{FF2B5EF4-FFF2-40B4-BE49-F238E27FC236}">
                <a16:creationId xmlns:a16="http://schemas.microsoft.com/office/drawing/2014/main" id="{80EACB76-FA82-F08E-27DE-ABD4D6754A46}"/>
              </a:ext>
            </a:extLst>
          </p:cNvPr>
          <p:cNvSpPr txBox="1">
            <a:spLocks noChangeArrowheads="1"/>
          </p:cNvSpPr>
          <p:nvPr/>
        </p:nvSpPr>
        <p:spPr bwMode="auto">
          <a:xfrm>
            <a:off x="7239000" y="4114800"/>
            <a:ext cx="1168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latin typeface="Verdana" panose="020B0604030504040204" pitchFamily="34" charset="0"/>
              </a:rPr>
              <a:t>Intranet</a:t>
            </a:r>
          </a:p>
          <a:p>
            <a:pPr algn="ctr"/>
            <a:r>
              <a:rPr lang="pt-BR" altLang="en-BR" sz="1000" b="1">
                <a:latin typeface="Verdana" panose="020B0604030504040204" pitchFamily="34" charset="0"/>
              </a:rPr>
              <a:t>Internet</a:t>
            </a:r>
          </a:p>
          <a:p>
            <a:pPr algn="ctr"/>
            <a:r>
              <a:rPr lang="pt-BR" altLang="en-BR" sz="1000" b="1">
                <a:latin typeface="Verdana" panose="020B0604030504040204" pitchFamily="34" charset="0"/>
              </a:rPr>
              <a:t>Extranet</a:t>
            </a:r>
            <a:endParaRPr lang="en-US" altLang="en-BR" sz="1000" b="1">
              <a:latin typeface="Verdana" panose="020B0604030504040204" pitchFamily="34" charset="0"/>
            </a:endParaRPr>
          </a:p>
        </p:txBody>
      </p:sp>
      <p:sp>
        <p:nvSpPr>
          <p:cNvPr id="218166" name="Line 54">
            <a:extLst>
              <a:ext uri="{FF2B5EF4-FFF2-40B4-BE49-F238E27FC236}">
                <a16:creationId xmlns:a16="http://schemas.microsoft.com/office/drawing/2014/main" id="{101B8C62-0D6A-98FD-D225-E0B93F1A12C7}"/>
              </a:ext>
            </a:extLst>
          </p:cNvPr>
          <p:cNvSpPr>
            <a:spLocks noChangeShapeType="1"/>
          </p:cNvSpPr>
          <p:nvPr/>
        </p:nvSpPr>
        <p:spPr bwMode="auto">
          <a:xfrm>
            <a:off x="1676400" y="3429000"/>
            <a:ext cx="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67" name="Line 55">
            <a:extLst>
              <a:ext uri="{FF2B5EF4-FFF2-40B4-BE49-F238E27FC236}">
                <a16:creationId xmlns:a16="http://schemas.microsoft.com/office/drawing/2014/main" id="{946AD171-FB2A-12D6-182B-E8EE99AFDAEA}"/>
              </a:ext>
            </a:extLst>
          </p:cNvPr>
          <p:cNvSpPr>
            <a:spLocks noChangeShapeType="1"/>
          </p:cNvSpPr>
          <p:nvPr/>
        </p:nvSpPr>
        <p:spPr bwMode="auto">
          <a:xfrm flipV="1">
            <a:off x="2514600" y="4800600"/>
            <a:ext cx="914400" cy="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18168" name="Text Box 56">
            <a:extLst>
              <a:ext uri="{FF2B5EF4-FFF2-40B4-BE49-F238E27FC236}">
                <a16:creationId xmlns:a16="http://schemas.microsoft.com/office/drawing/2014/main" id="{62A2A0CF-F984-37C4-3BA5-1CDC0504D0DF}"/>
              </a:ext>
            </a:extLst>
          </p:cNvPr>
          <p:cNvSpPr txBox="1">
            <a:spLocks noChangeArrowheads="1"/>
          </p:cNvSpPr>
          <p:nvPr/>
        </p:nvSpPr>
        <p:spPr bwMode="auto">
          <a:xfrm>
            <a:off x="5334000" y="3124200"/>
            <a:ext cx="2362200"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100" b="1">
                <a:solidFill>
                  <a:srgbClr val="5F5F5F"/>
                </a:solidFill>
                <a:latin typeface="Verdana" panose="020B0604030504040204" pitchFamily="34" charset="0"/>
              </a:rPr>
              <a:t>. Enviar Requerimento/    </a:t>
            </a:r>
            <a:r>
              <a:rPr lang="pt-BR" altLang="en-BR" sz="1100" b="1">
                <a:solidFill>
                  <a:schemeClr val="bg1"/>
                </a:solidFill>
                <a:latin typeface="Verdana" panose="020B0604030504040204" pitchFamily="34" charset="0"/>
              </a:rPr>
              <a:t>/</a:t>
            </a:r>
            <a:r>
              <a:rPr lang="pt-BR" altLang="en-BR" sz="1100" b="1">
                <a:solidFill>
                  <a:srgbClr val="5F5F5F"/>
                </a:solidFill>
                <a:latin typeface="Verdana" panose="020B0604030504040204" pitchFamily="34" charset="0"/>
              </a:rPr>
              <a:t>Protocolo/Dados do livro</a:t>
            </a:r>
          </a:p>
          <a:p>
            <a:pPr>
              <a:lnSpc>
                <a:spcPct val="90000"/>
              </a:lnSpc>
            </a:pPr>
            <a:r>
              <a:rPr lang="pt-BR" altLang="en-BR" sz="1100" b="1">
                <a:solidFill>
                  <a:srgbClr val="5F5F5F"/>
                </a:solidFill>
                <a:latin typeface="Verdana" panose="020B0604030504040204" pitchFamily="34" charset="0"/>
              </a:rPr>
              <a:t>. Receber </a:t>
            </a:r>
          </a:p>
          <a:p>
            <a:pPr>
              <a:lnSpc>
                <a:spcPct val="90000"/>
              </a:lnSpc>
            </a:pPr>
            <a:r>
              <a:rPr lang="pt-BR" altLang="en-BR" sz="1100" b="1">
                <a:solidFill>
                  <a:srgbClr val="5F5F5F"/>
                </a:solidFill>
                <a:latin typeface="Verdana" panose="020B0604030504040204" pitchFamily="34" charset="0"/>
              </a:rPr>
              <a:t>  Autenticação/ </a:t>
            </a:r>
          </a:p>
          <a:p>
            <a:pPr>
              <a:lnSpc>
                <a:spcPct val="90000"/>
              </a:lnSpc>
            </a:pPr>
            <a:r>
              <a:rPr lang="pt-BR" altLang="en-BR" sz="1100" b="1">
                <a:solidFill>
                  <a:srgbClr val="5F5F5F"/>
                </a:solidFill>
                <a:latin typeface="Verdana" panose="020B0604030504040204" pitchFamily="34" charset="0"/>
              </a:rPr>
              <a:t>  Exigência</a:t>
            </a:r>
          </a:p>
          <a:p>
            <a:pPr>
              <a:lnSpc>
                <a:spcPct val="90000"/>
              </a:lnSpc>
            </a:pPr>
            <a:endParaRPr lang="pt-BR" altLang="en-BR" sz="1100" b="1">
              <a:solidFill>
                <a:srgbClr val="5F5F5F"/>
              </a:solidFill>
              <a:latin typeface="Verdana" panose="020B0604030504040204" pitchFamily="34" charset="0"/>
            </a:endParaRPr>
          </a:p>
        </p:txBody>
      </p:sp>
      <p:graphicFrame>
        <p:nvGraphicFramePr>
          <p:cNvPr id="218169" name="Object 57">
            <a:extLst>
              <a:ext uri="{FF2B5EF4-FFF2-40B4-BE49-F238E27FC236}">
                <a16:creationId xmlns:a16="http://schemas.microsoft.com/office/drawing/2014/main" id="{16648B6C-2CCA-86D4-E357-704FE13563A5}"/>
              </a:ext>
            </a:extLst>
          </p:cNvPr>
          <p:cNvGraphicFramePr>
            <a:graphicFrameLocks noChangeAspect="1"/>
          </p:cNvGraphicFramePr>
          <p:nvPr/>
        </p:nvGraphicFramePr>
        <p:xfrm>
          <a:off x="1193800" y="2895600"/>
          <a:ext cx="990600" cy="990600"/>
        </p:xfrm>
        <a:graphic>
          <a:graphicData uri="http://schemas.openxmlformats.org/presentationml/2006/ole">
            <mc:AlternateContent xmlns:mc="http://schemas.openxmlformats.org/markup-compatibility/2006">
              <mc:Choice xmlns:v="urn:schemas-microsoft-com:vml" Requires="v">
                <p:oleObj name="Imagem de bitmap" r:id="rId9" imgW="850900" imgH="850900" progId="Paint.Picture">
                  <p:embed/>
                </p:oleObj>
              </mc:Choice>
              <mc:Fallback>
                <p:oleObj name="Imagem de bitmap" r:id="rId9" imgW="850900" imgH="850900" progId="Paint.Picture">
                  <p:embed/>
                  <p:pic>
                    <p:nvPicPr>
                      <p:cNvPr id="0" name="Object 5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3800" y="2895600"/>
                        <a:ext cx="9906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8170" name="AutoShape 58">
            <a:extLst>
              <a:ext uri="{FF2B5EF4-FFF2-40B4-BE49-F238E27FC236}">
                <a16:creationId xmlns:a16="http://schemas.microsoft.com/office/drawing/2014/main" id="{B24A8353-00D8-644F-11F7-2E0B1358F773}"/>
              </a:ext>
            </a:extLst>
          </p:cNvPr>
          <p:cNvSpPr>
            <a:spLocks noChangeArrowheads="1"/>
          </p:cNvSpPr>
          <p:nvPr/>
        </p:nvSpPr>
        <p:spPr bwMode="auto">
          <a:xfrm>
            <a:off x="6629400" y="5181600"/>
            <a:ext cx="2362200" cy="1371600"/>
          </a:xfrm>
          <a:prstGeom prst="roundRect">
            <a:avLst>
              <a:gd name="adj" fmla="val 3426"/>
            </a:avLst>
          </a:prstGeom>
          <a:solidFill>
            <a:srgbClr val="EAEAEA">
              <a:alpha val="50000"/>
            </a:srgb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171" name="Text Box 59">
            <a:extLst>
              <a:ext uri="{FF2B5EF4-FFF2-40B4-BE49-F238E27FC236}">
                <a16:creationId xmlns:a16="http://schemas.microsoft.com/office/drawing/2014/main" id="{4C9DEC8E-B866-73F8-3FBD-E824E835DA50}"/>
              </a:ext>
            </a:extLst>
          </p:cNvPr>
          <p:cNvSpPr txBox="1">
            <a:spLocks noChangeArrowheads="1"/>
          </p:cNvSpPr>
          <p:nvPr/>
        </p:nvSpPr>
        <p:spPr bwMode="auto">
          <a:xfrm>
            <a:off x="6553200" y="5334000"/>
            <a:ext cx="685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solidFill>
                  <a:srgbClr val="003399"/>
                </a:solidFill>
                <a:latin typeface="Verdana" panose="020B0604030504040204" pitchFamily="34" charset="0"/>
              </a:rPr>
              <a:t>BACEN</a:t>
            </a:r>
            <a:endParaRPr lang="en-US" altLang="en-BR" sz="1000" b="1">
              <a:solidFill>
                <a:srgbClr val="003399"/>
              </a:solidFill>
              <a:latin typeface="Verdana" panose="020B0604030504040204" pitchFamily="34" charset="0"/>
            </a:endParaRPr>
          </a:p>
        </p:txBody>
      </p:sp>
      <p:sp>
        <p:nvSpPr>
          <p:cNvPr id="218172" name="Text Box 60">
            <a:extLst>
              <a:ext uri="{FF2B5EF4-FFF2-40B4-BE49-F238E27FC236}">
                <a16:creationId xmlns:a16="http://schemas.microsoft.com/office/drawing/2014/main" id="{238D9668-7730-6A57-F649-6273A3FB1902}"/>
              </a:ext>
            </a:extLst>
          </p:cNvPr>
          <p:cNvSpPr txBox="1">
            <a:spLocks noChangeArrowheads="1"/>
          </p:cNvSpPr>
          <p:nvPr/>
        </p:nvSpPr>
        <p:spPr bwMode="auto">
          <a:xfrm>
            <a:off x="6858000" y="5638800"/>
            <a:ext cx="685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solidFill>
                  <a:srgbClr val="003399"/>
                </a:solidFill>
                <a:latin typeface="Verdana" panose="020B0604030504040204" pitchFamily="34" charset="0"/>
              </a:rPr>
              <a:t>DNRC</a:t>
            </a:r>
            <a:endParaRPr lang="en-US" altLang="en-BR" sz="1000" b="1">
              <a:solidFill>
                <a:srgbClr val="003399"/>
              </a:solidFill>
              <a:latin typeface="Verdana" panose="020B0604030504040204" pitchFamily="34" charset="0"/>
            </a:endParaRPr>
          </a:p>
        </p:txBody>
      </p:sp>
      <p:sp>
        <p:nvSpPr>
          <p:cNvPr id="218173" name="Text Box 61">
            <a:extLst>
              <a:ext uri="{FF2B5EF4-FFF2-40B4-BE49-F238E27FC236}">
                <a16:creationId xmlns:a16="http://schemas.microsoft.com/office/drawing/2014/main" id="{43B2A491-124B-1FBD-B44B-171CD6A7464C}"/>
              </a:ext>
            </a:extLst>
          </p:cNvPr>
          <p:cNvSpPr txBox="1">
            <a:spLocks noChangeArrowheads="1"/>
          </p:cNvSpPr>
          <p:nvPr/>
        </p:nvSpPr>
        <p:spPr bwMode="auto">
          <a:xfrm>
            <a:off x="7239000" y="5867400"/>
            <a:ext cx="685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solidFill>
                  <a:srgbClr val="003399"/>
                </a:solidFill>
                <a:latin typeface="Verdana" panose="020B0604030504040204" pitchFamily="34" charset="0"/>
              </a:rPr>
              <a:t>SEFAZ</a:t>
            </a:r>
            <a:endParaRPr lang="en-US" altLang="en-BR" sz="1000" b="1">
              <a:solidFill>
                <a:srgbClr val="003399"/>
              </a:solidFill>
              <a:latin typeface="Verdana" panose="020B0604030504040204" pitchFamily="34" charset="0"/>
            </a:endParaRPr>
          </a:p>
        </p:txBody>
      </p:sp>
      <p:sp>
        <p:nvSpPr>
          <p:cNvPr id="218174" name="Text Box 62">
            <a:extLst>
              <a:ext uri="{FF2B5EF4-FFF2-40B4-BE49-F238E27FC236}">
                <a16:creationId xmlns:a16="http://schemas.microsoft.com/office/drawing/2014/main" id="{0FEB8E97-2A38-A865-9A19-954962587D4B}"/>
              </a:ext>
            </a:extLst>
          </p:cNvPr>
          <p:cNvSpPr txBox="1">
            <a:spLocks noChangeArrowheads="1"/>
          </p:cNvSpPr>
          <p:nvPr/>
        </p:nvSpPr>
        <p:spPr bwMode="auto">
          <a:xfrm>
            <a:off x="7620000" y="6096000"/>
            <a:ext cx="685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solidFill>
                  <a:srgbClr val="003399"/>
                </a:solidFill>
                <a:latin typeface="Verdana" panose="020B0604030504040204" pitchFamily="34" charset="0"/>
              </a:rPr>
              <a:t>SRF</a:t>
            </a:r>
            <a:endParaRPr lang="en-US" altLang="en-BR" sz="1000" b="1">
              <a:solidFill>
                <a:srgbClr val="003399"/>
              </a:solidFill>
              <a:latin typeface="Verdana" panose="020B0604030504040204" pitchFamily="34" charset="0"/>
            </a:endParaRPr>
          </a:p>
        </p:txBody>
      </p:sp>
      <p:sp>
        <p:nvSpPr>
          <p:cNvPr id="218175" name="Text Box 63">
            <a:extLst>
              <a:ext uri="{FF2B5EF4-FFF2-40B4-BE49-F238E27FC236}">
                <a16:creationId xmlns:a16="http://schemas.microsoft.com/office/drawing/2014/main" id="{57E09843-760C-1C24-892C-8785886F7BFC}"/>
              </a:ext>
            </a:extLst>
          </p:cNvPr>
          <p:cNvSpPr txBox="1">
            <a:spLocks noChangeArrowheads="1"/>
          </p:cNvSpPr>
          <p:nvPr/>
        </p:nvSpPr>
        <p:spPr bwMode="auto">
          <a:xfrm>
            <a:off x="7924800" y="6324600"/>
            <a:ext cx="914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solidFill>
                  <a:srgbClr val="003399"/>
                </a:solidFill>
                <a:latin typeface="Verdana" panose="020B0604030504040204" pitchFamily="34" charset="0"/>
              </a:rPr>
              <a:t>OUTROS</a:t>
            </a:r>
            <a:endParaRPr lang="en-US" altLang="en-BR" sz="1000" b="1">
              <a:solidFill>
                <a:srgbClr val="003399"/>
              </a:solidFill>
              <a:latin typeface="Verdana" panose="020B0604030504040204" pitchFamily="34" charset="0"/>
            </a:endParaRPr>
          </a:p>
        </p:txBody>
      </p:sp>
      <p:pic>
        <p:nvPicPr>
          <p:cNvPr id="218176" name="Picture 64">
            <a:extLst>
              <a:ext uri="{FF2B5EF4-FFF2-40B4-BE49-F238E27FC236}">
                <a16:creationId xmlns:a16="http://schemas.microsoft.com/office/drawing/2014/main" id="{D75B833E-05E4-70E9-A101-755EC9191879}"/>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162800" y="5181600"/>
            <a:ext cx="134938" cy="304800"/>
          </a:xfrm>
          <a:prstGeom prst="rect">
            <a:avLst/>
          </a:prstGeom>
          <a:noFill/>
          <a:extLst>
            <a:ext uri="{909E8E84-426E-40DD-AFC4-6F175D3DCCD1}">
              <a14:hiddenFill xmlns:a14="http://schemas.microsoft.com/office/drawing/2010/main">
                <a:solidFill>
                  <a:srgbClr val="FFFFFF"/>
                </a:solidFill>
              </a14:hiddenFill>
            </a:ext>
          </a:extLst>
        </p:spPr>
      </p:pic>
      <p:pic>
        <p:nvPicPr>
          <p:cNvPr id="218177" name="Picture 65">
            <a:extLst>
              <a:ext uri="{FF2B5EF4-FFF2-40B4-BE49-F238E27FC236}">
                <a16:creationId xmlns:a16="http://schemas.microsoft.com/office/drawing/2014/main" id="{CEF8FE66-D14C-7501-BF6E-2DED1E62E2ED}"/>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153400" y="5943600"/>
            <a:ext cx="134938" cy="304800"/>
          </a:xfrm>
          <a:prstGeom prst="rect">
            <a:avLst/>
          </a:prstGeom>
          <a:noFill/>
          <a:extLst>
            <a:ext uri="{909E8E84-426E-40DD-AFC4-6F175D3DCCD1}">
              <a14:hiddenFill xmlns:a14="http://schemas.microsoft.com/office/drawing/2010/main">
                <a:solidFill>
                  <a:srgbClr val="FFFFFF"/>
                </a:solidFill>
              </a14:hiddenFill>
            </a:ext>
          </a:extLst>
        </p:spPr>
      </p:pic>
      <p:pic>
        <p:nvPicPr>
          <p:cNvPr id="218178" name="Picture 66">
            <a:extLst>
              <a:ext uri="{FF2B5EF4-FFF2-40B4-BE49-F238E27FC236}">
                <a16:creationId xmlns:a16="http://schemas.microsoft.com/office/drawing/2014/main" id="{B7390348-C9C9-159B-48F4-436576344552}"/>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848600" y="5715000"/>
            <a:ext cx="134938" cy="304800"/>
          </a:xfrm>
          <a:prstGeom prst="rect">
            <a:avLst/>
          </a:prstGeom>
          <a:noFill/>
          <a:extLst>
            <a:ext uri="{909E8E84-426E-40DD-AFC4-6F175D3DCCD1}">
              <a14:hiddenFill xmlns:a14="http://schemas.microsoft.com/office/drawing/2010/main">
                <a:solidFill>
                  <a:srgbClr val="FFFFFF"/>
                </a:solidFill>
              </a14:hiddenFill>
            </a:ext>
          </a:extLst>
        </p:spPr>
      </p:pic>
      <p:pic>
        <p:nvPicPr>
          <p:cNvPr id="218179" name="Picture 67">
            <a:extLst>
              <a:ext uri="{FF2B5EF4-FFF2-40B4-BE49-F238E27FC236}">
                <a16:creationId xmlns:a16="http://schemas.microsoft.com/office/drawing/2014/main" id="{D7359FB0-CE05-A26E-CB1E-436BB9B8AABE}"/>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467600" y="5486400"/>
            <a:ext cx="134938" cy="304800"/>
          </a:xfrm>
          <a:prstGeom prst="rect">
            <a:avLst/>
          </a:prstGeom>
          <a:noFill/>
          <a:extLst>
            <a:ext uri="{909E8E84-426E-40DD-AFC4-6F175D3DCCD1}">
              <a14:hiddenFill xmlns:a14="http://schemas.microsoft.com/office/drawing/2010/main">
                <a:solidFill>
                  <a:srgbClr val="FFFFFF"/>
                </a:solidFill>
              </a14:hiddenFill>
            </a:ext>
          </a:extLst>
        </p:spPr>
      </p:pic>
      <p:pic>
        <p:nvPicPr>
          <p:cNvPr id="218180" name="Picture 68">
            <a:extLst>
              <a:ext uri="{FF2B5EF4-FFF2-40B4-BE49-F238E27FC236}">
                <a16:creationId xmlns:a16="http://schemas.microsoft.com/office/drawing/2014/main" id="{6F36A394-85F4-9611-840B-E9140D0FE092}"/>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763000" y="6172200"/>
            <a:ext cx="134938" cy="304800"/>
          </a:xfrm>
          <a:prstGeom prst="rect">
            <a:avLst/>
          </a:prstGeom>
          <a:noFill/>
          <a:extLst>
            <a:ext uri="{909E8E84-426E-40DD-AFC4-6F175D3DCCD1}">
              <a14:hiddenFill xmlns:a14="http://schemas.microsoft.com/office/drawing/2010/main">
                <a:solidFill>
                  <a:srgbClr val="FFFFFF"/>
                </a:solidFill>
              </a14:hiddenFill>
            </a:ext>
          </a:extLst>
        </p:spPr>
      </p:pic>
      <p:sp>
        <p:nvSpPr>
          <p:cNvPr id="218181" name="Line 69">
            <a:extLst>
              <a:ext uri="{FF2B5EF4-FFF2-40B4-BE49-F238E27FC236}">
                <a16:creationId xmlns:a16="http://schemas.microsoft.com/office/drawing/2014/main" id="{A1B434D4-AF58-97D5-F042-FC60CAB0F66D}"/>
              </a:ext>
            </a:extLst>
          </p:cNvPr>
          <p:cNvSpPr>
            <a:spLocks noChangeShapeType="1"/>
          </p:cNvSpPr>
          <p:nvPr/>
        </p:nvSpPr>
        <p:spPr bwMode="auto">
          <a:xfrm>
            <a:off x="2108200" y="3505200"/>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82" name="Text Box 70">
            <a:extLst>
              <a:ext uri="{FF2B5EF4-FFF2-40B4-BE49-F238E27FC236}">
                <a16:creationId xmlns:a16="http://schemas.microsoft.com/office/drawing/2014/main" id="{F5BCD6DB-25FF-F1EA-C334-5B7F072F5139}"/>
              </a:ext>
            </a:extLst>
          </p:cNvPr>
          <p:cNvSpPr txBox="1">
            <a:spLocks noChangeArrowheads="1"/>
          </p:cNvSpPr>
          <p:nvPr/>
        </p:nvSpPr>
        <p:spPr bwMode="auto">
          <a:xfrm>
            <a:off x="1930400" y="3429000"/>
            <a:ext cx="1295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000" b="1">
                <a:latin typeface="Verdana" panose="020B0604030504040204" pitchFamily="34" charset="0"/>
              </a:rPr>
              <a:t>Reque-</a:t>
            </a:r>
          </a:p>
          <a:p>
            <a:pPr algn="ctr"/>
            <a:r>
              <a:rPr lang="pt-BR" altLang="en-BR" sz="1000" b="1">
                <a:latin typeface="Verdana" panose="020B0604030504040204" pitchFamily="34" charset="0"/>
              </a:rPr>
              <a:t>rimento</a:t>
            </a:r>
            <a:endParaRPr lang="en-US" altLang="en-BR" sz="1000" b="1">
              <a:latin typeface="Verdana" panose="020B0604030504040204" pitchFamily="34" charset="0"/>
            </a:endParaRPr>
          </a:p>
        </p:txBody>
      </p:sp>
      <p:sp>
        <p:nvSpPr>
          <p:cNvPr id="218183" name="Line 71">
            <a:extLst>
              <a:ext uri="{FF2B5EF4-FFF2-40B4-BE49-F238E27FC236}">
                <a16:creationId xmlns:a16="http://schemas.microsoft.com/office/drawing/2014/main" id="{0F1105BD-8AB6-B111-F1D2-587DB7729DF9}"/>
              </a:ext>
            </a:extLst>
          </p:cNvPr>
          <p:cNvSpPr>
            <a:spLocks noChangeShapeType="1"/>
          </p:cNvSpPr>
          <p:nvPr/>
        </p:nvSpPr>
        <p:spPr bwMode="auto">
          <a:xfrm>
            <a:off x="1117600" y="3048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84" name="Line 72">
            <a:extLst>
              <a:ext uri="{FF2B5EF4-FFF2-40B4-BE49-F238E27FC236}">
                <a16:creationId xmlns:a16="http://schemas.microsoft.com/office/drawing/2014/main" id="{966D1E55-89C4-DB9C-E5C4-A66223E9E196}"/>
              </a:ext>
            </a:extLst>
          </p:cNvPr>
          <p:cNvSpPr>
            <a:spLocks noChangeShapeType="1"/>
          </p:cNvSpPr>
          <p:nvPr/>
        </p:nvSpPr>
        <p:spPr bwMode="auto">
          <a:xfrm>
            <a:off x="1727200" y="2882900"/>
            <a:ext cx="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85" name="Line 73">
            <a:extLst>
              <a:ext uri="{FF2B5EF4-FFF2-40B4-BE49-F238E27FC236}">
                <a16:creationId xmlns:a16="http://schemas.microsoft.com/office/drawing/2014/main" id="{DA63D7BF-AF37-4642-1BFF-317C90CF7147}"/>
              </a:ext>
            </a:extLst>
          </p:cNvPr>
          <p:cNvSpPr>
            <a:spLocks noChangeShapeType="1"/>
          </p:cNvSpPr>
          <p:nvPr/>
        </p:nvSpPr>
        <p:spPr bwMode="auto">
          <a:xfrm>
            <a:off x="1727200" y="198120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86" name="Oval 74">
            <a:extLst>
              <a:ext uri="{FF2B5EF4-FFF2-40B4-BE49-F238E27FC236}">
                <a16:creationId xmlns:a16="http://schemas.microsoft.com/office/drawing/2014/main" id="{22725068-C076-4B76-6812-B13AAF5B2C79}"/>
              </a:ext>
            </a:extLst>
          </p:cNvPr>
          <p:cNvSpPr>
            <a:spLocks noChangeArrowheads="1"/>
          </p:cNvSpPr>
          <p:nvPr/>
        </p:nvSpPr>
        <p:spPr bwMode="auto">
          <a:xfrm>
            <a:off x="7315200" y="3429000"/>
            <a:ext cx="1208088" cy="371475"/>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18187" name="Picture 75">
            <a:extLst>
              <a:ext uri="{FF2B5EF4-FFF2-40B4-BE49-F238E27FC236}">
                <a16:creationId xmlns:a16="http://schemas.microsoft.com/office/drawing/2014/main" id="{5EA5CE0B-61DB-EA1D-DF89-3C028E6196C1}"/>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20000" y="2743200"/>
            <a:ext cx="439738" cy="990600"/>
          </a:xfrm>
          <a:prstGeom prst="rect">
            <a:avLst/>
          </a:prstGeom>
          <a:noFill/>
          <a:extLst>
            <a:ext uri="{909E8E84-426E-40DD-AFC4-6F175D3DCCD1}">
              <a14:hiddenFill xmlns:a14="http://schemas.microsoft.com/office/drawing/2010/main">
                <a:solidFill>
                  <a:srgbClr val="FFFFFF"/>
                </a:solidFill>
              </a14:hiddenFill>
            </a:ext>
          </a:extLst>
        </p:spPr>
      </p:pic>
      <p:sp>
        <p:nvSpPr>
          <p:cNvPr id="218188" name="Line 76">
            <a:extLst>
              <a:ext uri="{FF2B5EF4-FFF2-40B4-BE49-F238E27FC236}">
                <a16:creationId xmlns:a16="http://schemas.microsoft.com/office/drawing/2014/main" id="{90598B4D-BD1E-6625-4FCC-840A260660D0}"/>
              </a:ext>
            </a:extLst>
          </p:cNvPr>
          <p:cNvSpPr>
            <a:spLocks noChangeShapeType="1"/>
          </p:cNvSpPr>
          <p:nvPr/>
        </p:nvSpPr>
        <p:spPr bwMode="auto">
          <a:xfrm>
            <a:off x="7772400" y="381000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89" name="Line 77">
            <a:extLst>
              <a:ext uri="{FF2B5EF4-FFF2-40B4-BE49-F238E27FC236}">
                <a16:creationId xmlns:a16="http://schemas.microsoft.com/office/drawing/2014/main" id="{DE1C6F96-30B4-AD88-868C-CB8C6CFAC242}"/>
              </a:ext>
            </a:extLst>
          </p:cNvPr>
          <p:cNvSpPr>
            <a:spLocks noChangeShapeType="1"/>
          </p:cNvSpPr>
          <p:nvPr/>
        </p:nvSpPr>
        <p:spPr bwMode="auto">
          <a:xfrm>
            <a:off x="5943600" y="44958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90" name="Line 78">
            <a:extLst>
              <a:ext uri="{FF2B5EF4-FFF2-40B4-BE49-F238E27FC236}">
                <a16:creationId xmlns:a16="http://schemas.microsoft.com/office/drawing/2014/main" id="{B3341F5E-AFFC-3766-7511-226B5756F04E}"/>
              </a:ext>
            </a:extLst>
          </p:cNvPr>
          <p:cNvSpPr>
            <a:spLocks noChangeShapeType="1"/>
          </p:cNvSpPr>
          <p:nvPr/>
        </p:nvSpPr>
        <p:spPr bwMode="auto">
          <a:xfrm>
            <a:off x="6096000" y="4495800"/>
            <a:ext cx="0" cy="68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91" name="Line 79">
            <a:extLst>
              <a:ext uri="{FF2B5EF4-FFF2-40B4-BE49-F238E27FC236}">
                <a16:creationId xmlns:a16="http://schemas.microsoft.com/office/drawing/2014/main" id="{ECC8AC28-1032-1216-A6E7-BDEF76C81890}"/>
              </a:ext>
            </a:extLst>
          </p:cNvPr>
          <p:cNvSpPr>
            <a:spLocks noChangeShapeType="1"/>
          </p:cNvSpPr>
          <p:nvPr/>
        </p:nvSpPr>
        <p:spPr bwMode="auto">
          <a:xfrm flipH="1">
            <a:off x="7086600" y="44958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192" name="Line 80">
            <a:extLst>
              <a:ext uri="{FF2B5EF4-FFF2-40B4-BE49-F238E27FC236}">
                <a16:creationId xmlns:a16="http://schemas.microsoft.com/office/drawing/2014/main" id="{6FF6710F-70F1-04EB-56DC-5960C1B68125}"/>
              </a:ext>
            </a:extLst>
          </p:cNvPr>
          <p:cNvSpPr>
            <a:spLocks noChangeShapeType="1"/>
          </p:cNvSpPr>
          <p:nvPr/>
        </p:nvSpPr>
        <p:spPr bwMode="auto">
          <a:xfrm>
            <a:off x="7086600" y="4495800"/>
            <a:ext cx="0" cy="68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pic>
        <p:nvPicPr>
          <p:cNvPr id="218193" name="Picture 81">
            <a:extLst>
              <a:ext uri="{FF2B5EF4-FFF2-40B4-BE49-F238E27FC236}">
                <a16:creationId xmlns:a16="http://schemas.microsoft.com/office/drawing/2014/main" id="{40A501C6-996C-E925-EDBD-C9436545E519}"/>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117600" y="1219200"/>
            <a:ext cx="539750" cy="639763"/>
          </a:xfrm>
          <a:prstGeom prst="rect">
            <a:avLst/>
          </a:prstGeom>
          <a:noFill/>
          <a:extLst>
            <a:ext uri="{909E8E84-426E-40DD-AFC4-6F175D3DCCD1}">
              <a14:hiddenFill xmlns:a14="http://schemas.microsoft.com/office/drawing/2010/main">
                <a:solidFill>
                  <a:srgbClr val="FFFFFF"/>
                </a:solidFill>
              </a14:hiddenFill>
            </a:ext>
          </a:extLst>
        </p:spPr>
      </p:pic>
      <p:sp>
        <p:nvSpPr>
          <p:cNvPr id="218194" name="AutoShape 82">
            <a:extLst>
              <a:ext uri="{FF2B5EF4-FFF2-40B4-BE49-F238E27FC236}">
                <a16:creationId xmlns:a16="http://schemas.microsoft.com/office/drawing/2014/main" id="{05B239BF-E6C8-5E6C-D073-61211E62FC0C}"/>
              </a:ext>
            </a:extLst>
          </p:cNvPr>
          <p:cNvSpPr>
            <a:spLocks noChangeArrowheads="1"/>
          </p:cNvSpPr>
          <p:nvPr/>
        </p:nvSpPr>
        <p:spPr bwMode="auto">
          <a:xfrm>
            <a:off x="228600" y="5562600"/>
            <a:ext cx="2667000" cy="838200"/>
          </a:xfrm>
          <a:prstGeom prst="roundRect">
            <a:avLst>
              <a:gd name="adj" fmla="val 6088"/>
            </a:avLst>
          </a:prstGeom>
          <a:solidFill>
            <a:srgbClr val="EAEAEA">
              <a:alpha val="50000"/>
            </a:srgb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pic>
        <p:nvPicPr>
          <p:cNvPr id="218195" name="Picture 83">
            <a:extLst>
              <a:ext uri="{FF2B5EF4-FFF2-40B4-BE49-F238E27FC236}">
                <a16:creationId xmlns:a16="http://schemas.microsoft.com/office/drawing/2014/main" id="{1E28289B-F7DF-94E3-7CCA-2CFB92056D5E}"/>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1066800" y="5791200"/>
            <a:ext cx="993775" cy="519113"/>
          </a:xfrm>
          <a:prstGeom prst="rect">
            <a:avLst/>
          </a:prstGeom>
          <a:noFill/>
          <a:extLst>
            <a:ext uri="{909E8E84-426E-40DD-AFC4-6F175D3DCCD1}">
              <a14:hiddenFill xmlns:a14="http://schemas.microsoft.com/office/drawing/2010/main">
                <a:solidFill>
                  <a:srgbClr val="FFFFFF"/>
                </a:solidFill>
              </a14:hiddenFill>
            </a:ext>
          </a:extLst>
        </p:spPr>
      </p:pic>
      <p:sp>
        <p:nvSpPr>
          <p:cNvPr id="218196" name="Line 84">
            <a:extLst>
              <a:ext uri="{FF2B5EF4-FFF2-40B4-BE49-F238E27FC236}">
                <a16:creationId xmlns:a16="http://schemas.microsoft.com/office/drawing/2014/main" id="{2F5100D6-2824-AAE6-0BC0-267E8E87A053}"/>
              </a:ext>
            </a:extLst>
          </p:cNvPr>
          <p:cNvSpPr>
            <a:spLocks noChangeShapeType="1"/>
          </p:cNvSpPr>
          <p:nvPr/>
        </p:nvSpPr>
        <p:spPr bwMode="auto">
          <a:xfrm flipV="1">
            <a:off x="2362200" y="5867400"/>
            <a:ext cx="1066800" cy="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18197" name="Oval 85">
            <a:extLst>
              <a:ext uri="{FF2B5EF4-FFF2-40B4-BE49-F238E27FC236}">
                <a16:creationId xmlns:a16="http://schemas.microsoft.com/office/drawing/2014/main" id="{FE60BC86-88AC-6F1A-1D2E-8AF12A71F1F9}"/>
              </a:ext>
            </a:extLst>
          </p:cNvPr>
          <p:cNvSpPr>
            <a:spLocks noChangeArrowheads="1"/>
          </p:cNvSpPr>
          <p:nvPr/>
        </p:nvSpPr>
        <p:spPr bwMode="auto">
          <a:xfrm>
            <a:off x="533400" y="4724400"/>
            <a:ext cx="685800" cy="304800"/>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18198" name="Picture 86">
            <a:extLst>
              <a:ext uri="{FF2B5EF4-FFF2-40B4-BE49-F238E27FC236}">
                <a16:creationId xmlns:a16="http://schemas.microsoft.com/office/drawing/2014/main" id="{BD4A3A81-F447-6803-520A-F3AC3D16C296}"/>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2000" y="4191000"/>
            <a:ext cx="304800" cy="685800"/>
          </a:xfrm>
          <a:prstGeom prst="rect">
            <a:avLst/>
          </a:prstGeom>
          <a:noFill/>
          <a:extLst>
            <a:ext uri="{909E8E84-426E-40DD-AFC4-6F175D3DCCD1}">
              <a14:hiddenFill xmlns:a14="http://schemas.microsoft.com/office/drawing/2010/main">
                <a:solidFill>
                  <a:srgbClr val="FFFFFF"/>
                </a:solidFill>
              </a14:hiddenFill>
            </a:ext>
          </a:extLst>
        </p:spPr>
      </p:pic>
      <p:sp>
        <p:nvSpPr>
          <p:cNvPr id="218199" name="Text Box 87">
            <a:extLst>
              <a:ext uri="{FF2B5EF4-FFF2-40B4-BE49-F238E27FC236}">
                <a16:creationId xmlns:a16="http://schemas.microsoft.com/office/drawing/2014/main" id="{1062788D-4A56-8D20-A656-3A5514144237}"/>
              </a:ext>
            </a:extLst>
          </p:cNvPr>
          <p:cNvSpPr txBox="1">
            <a:spLocks noChangeArrowheads="1"/>
          </p:cNvSpPr>
          <p:nvPr/>
        </p:nvSpPr>
        <p:spPr bwMode="auto">
          <a:xfrm>
            <a:off x="152400" y="5562600"/>
            <a:ext cx="11430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000">
                <a:latin typeface="Verdana" panose="020B0604030504040204" pitchFamily="34" charset="0"/>
              </a:rPr>
              <a:t>. </a:t>
            </a:r>
            <a:r>
              <a:rPr lang="pt-BR" altLang="en-BR" sz="1100" b="1">
                <a:solidFill>
                  <a:srgbClr val="5F5F5F"/>
                </a:solidFill>
                <a:latin typeface="Verdana" panose="020B0604030504040204" pitchFamily="34" charset="0"/>
              </a:rPr>
              <a:t>Consulta</a:t>
            </a:r>
          </a:p>
          <a:p>
            <a:r>
              <a:rPr lang="pt-BR" altLang="en-BR" sz="1100" b="1">
                <a:solidFill>
                  <a:srgbClr val="5F5F5F"/>
                </a:solidFill>
                <a:latin typeface="Verdana" panose="020B0604030504040204" pitchFamily="34" charset="0"/>
              </a:rPr>
              <a:t>  Web</a:t>
            </a:r>
          </a:p>
          <a:p>
            <a:r>
              <a:rPr lang="en-US" altLang="en-BR" sz="1100" b="1">
                <a:solidFill>
                  <a:srgbClr val="5F5F5F"/>
                </a:solidFill>
                <a:latin typeface="Verdana" panose="020B0604030504040204" pitchFamily="34" charset="0"/>
              </a:rPr>
              <a:t>(situação)</a:t>
            </a:r>
          </a:p>
        </p:txBody>
      </p:sp>
      <p:sp>
        <p:nvSpPr>
          <p:cNvPr id="218200" name="Line 88">
            <a:extLst>
              <a:ext uri="{FF2B5EF4-FFF2-40B4-BE49-F238E27FC236}">
                <a16:creationId xmlns:a16="http://schemas.microsoft.com/office/drawing/2014/main" id="{73DEC9A4-EA58-8F69-AF50-455B5CDE27A1}"/>
              </a:ext>
            </a:extLst>
          </p:cNvPr>
          <p:cNvSpPr>
            <a:spLocks noChangeShapeType="1"/>
          </p:cNvSpPr>
          <p:nvPr/>
        </p:nvSpPr>
        <p:spPr bwMode="auto">
          <a:xfrm flipH="1" flipV="1">
            <a:off x="7543800" y="2209800"/>
            <a:ext cx="304800" cy="533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18201" name="Line 89">
            <a:extLst>
              <a:ext uri="{FF2B5EF4-FFF2-40B4-BE49-F238E27FC236}">
                <a16:creationId xmlns:a16="http://schemas.microsoft.com/office/drawing/2014/main" id="{83D68696-F062-3C27-2948-4AFA52FBDB45}"/>
              </a:ext>
            </a:extLst>
          </p:cNvPr>
          <p:cNvSpPr>
            <a:spLocks noChangeShapeType="1"/>
          </p:cNvSpPr>
          <p:nvPr/>
        </p:nvSpPr>
        <p:spPr bwMode="auto">
          <a:xfrm flipV="1">
            <a:off x="3733800" y="2819400"/>
            <a:ext cx="0" cy="25908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18202" name="Line 90">
            <a:extLst>
              <a:ext uri="{FF2B5EF4-FFF2-40B4-BE49-F238E27FC236}">
                <a16:creationId xmlns:a16="http://schemas.microsoft.com/office/drawing/2014/main" id="{3F6CD4F7-C5D7-DF03-43C0-36F1A9C3B843}"/>
              </a:ext>
            </a:extLst>
          </p:cNvPr>
          <p:cNvSpPr>
            <a:spLocks noChangeShapeType="1"/>
          </p:cNvSpPr>
          <p:nvPr/>
        </p:nvSpPr>
        <p:spPr bwMode="auto">
          <a:xfrm flipV="1">
            <a:off x="3733800" y="5410200"/>
            <a:ext cx="228600" cy="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grpSp>
        <p:nvGrpSpPr>
          <p:cNvPr id="218203" name="Group 91">
            <a:extLst>
              <a:ext uri="{FF2B5EF4-FFF2-40B4-BE49-F238E27FC236}">
                <a16:creationId xmlns:a16="http://schemas.microsoft.com/office/drawing/2014/main" id="{A00EBE1F-F157-FB4F-BCA3-13EE63917C07}"/>
              </a:ext>
            </a:extLst>
          </p:cNvPr>
          <p:cNvGrpSpPr>
            <a:grpSpLocks/>
          </p:cNvGrpSpPr>
          <p:nvPr/>
        </p:nvGrpSpPr>
        <p:grpSpPr bwMode="auto">
          <a:xfrm>
            <a:off x="5486400" y="5791200"/>
            <a:ext cx="152400" cy="263525"/>
            <a:chOff x="4667" y="1840"/>
            <a:chExt cx="496" cy="889"/>
          </a:xfrm>
        </p:grpSpPr>
        <p:sp>
          <p:nvSpPr>
            <p:cNvPr id="218204" name="AutoShape 92">
              <a:hlinkClick r:id="rId3" action="ppaction://hlinksldjump"/>
              <a:extLst>
                <a:ext uri="{FF2B5EF4-FFF2-40B4-BE49-F238E27FC236}">
                  <a16:creationId xmlns:a16="http://schemas.microsoft.com/office/drawing/2014/main" id="{84980D8F-A97B-1A04-70DF-77F9375B7564}"/>
                </a:ext>
              </a:extLst>
            </p:cNvPr>
            <p:cNvSpPr>
              <a:spLocks noChangeArrowheads="1"/>
            </p:cNvSpPr>
            <p:nvPr/>
          </p:nvSpPr>
          <p:spPr bwMode="auto">
            <a:xfrm>
              <a:off x="4667" y="1840"/>
              <a:ext cx="496" cy="624"/>
            </a:xfrm>
            <a:prstGeom prst="flowChartMagneticDisk">
              <a:avLst/>
            </a:prstGeom>
            <a:gradFill rotWithShape="0">
              <a:gsLst>
                <a:gs pos="0">
                  <a:srgbClr val="FF3300"/>
                </a:gs>
                <a:gs pos="100000">
                  <a:srgbClr val="FF3300">
                    <a:gamma/>
                    <a:shade val="36078"/>
                    <a:invGamma/>
                  </a:srgbClr>
                </a:gs>
              </a:gsLst>
              <a:lin ang="0" scaled="1"/>
            </a:gradFill>
            <a:ln w="9525">
              <a:solidFill>
                <a:srgbClr val="99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18205" name="Rectangle 93">
              <a:extLst>
                <a:ext uri="{FF2B5EF4-FFF2-40B4-BE49-F238E27FC236}">
                  <a16:creationId xmlns:a16="http://schemas.microsoft.com/office/drawing/2014/main" id="{4B1718F1-5E75-6BED-9DC9-BD00D8381C25}"/>
                </a:ext>
              </a:extLst>
            </p:cNvPr>
            <p:cNvSpPr>
              <a:spLocks noChangeArrowheads="1"/>
            </p:cNvSpPr>
            <p:nvPr/>
          </p:nvSpPr>
          <p:spPr bwMode="auto">
            <a:xfrm>
              <a:off x="4672" y="2113"/>
              <a:ext cx="476" cy="616"/>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endParaRPr lang="en-BR" altLang="en-BR" sz="1200" b="1">
                <a:solidFill>
                  <a:schemeClr val="bg1"/>
                </a:solidFill>
              </a:endParaRPr>
            </a:p>
          </p:txBody>
        </p:sp>
      </p:grpSp>
      <p:sp>
        <p:nvSpPr>
          <p:cNvPr id="218206" name="Line 94">
            <a:extLst>
              <a:ext uri="{FF2B5EF4-FFF2-40B4-BE49-F238E27FC236}">
                <a16:creationId xmlns:a16="http://schemas.microsoft.com/office/drawing/2014/main" id="{41F40638-FC16-7AC1-631F-3F153D555224}"/>
              </a:ext>
            </a:extLst>
          </p:cNvPr>
          <p:cNvSpPr>
            <a:spLocks noChangeShapeType="1"/>
          </p:cNvSpPr>
          <p:nvPr/>
        </p:nvSpPr>
        <p:spPr bwMode="auto">
          <a:xfrm flipH="1">
            <a:off x="5638800" y="58674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Line 2">
            <a:extLst>
              <a:ext uri="{FF2B5EF4-FFF2-40B4-BE49-F238E27FC236}">
                <a16:creationId xmlns:a16="http://schemas.microsoft.com/office/drawing/2014/main" id="{FD4BB971-68D6-AC50-CC05-4FA215823875}"/>
              </a:ext>
            </a:extLst>
          </p:cNvPr>
          <p:cNvSpPr>
            <a:spLocks noChangeShapeType="1"/>
          </p:cNvSpPr>
          <p:nvPr/>
        </p:nvSpPr>
        <p:spPr bwMode="auto">
          <a:xfrm flipV="1">
            <a:off x="4533900" y="3205163"/>
            <a:ext cx="0" cy="25908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163" name="AutoShape 3">
            <a:extLst>
              <a:ext uri="{FF2B5EF4-FFF2-40B4-BE49-F238E27FC236}">
                <a16:creationId xmlns:a16="http://schemas.microsoft.com/office/drawing/2014/main" id="{9DC10574-29CD-4E06-58F7-3B3155001953}"/>
              </a:ext>
            </a:extLst>
          </p:cNvPr>
          <p:cNvSpPr>
            <a:spLocks noChangeArrowheads="1"/>
          </p:cNvSpPr>
          <p:nvPr/>
        </p:nvSpPr>
        <p:spPr bwMode="auto">
          <a:xfrm>
            <a:off x="6819900" y="2062163"/>
            <a:ext cx="1943100" cy="4038600"/>
          </a:xfrm>
          <a:prstGeom prst="roundRect">
            <a:avLst>
              <a:gd name="adj" fmla="val 3426"/>
            </a:avLst>
          </a:prstGeom>
          <a:solidFill>
            <a:schemeClr val="accent2"/>
          </a:solidFill>
          <a:ln w="19050">
            <a:solidFill>
              <a:srgbClr val="00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64" name="AutoShape 4">
            <a:extLst>
              <a:ext uri="{FF2B5EF4-FFF2-40B4-BE49-F238E27FC236}">
                <a16:creationId xmlns:a16="http://schemas.microsoft.com/office/drawing/2014/main" id="{AD41672A-093A-E07A-6CC0-2B3C8B9FF261}"/>
              </a:ext>
            </a:extLst>
          </p:cNvPr>
          <p:cNvSpPr>
            <a:spLocks noChangeArrowheads="1"/>
          </p:cNvSpPr>
          <p:nvPr/>
        </p:nvSpPr>
        <p:spPr bwMode="auto">
          <a:xfrm>
            <a:off x="647700" y="2033588"/>
            <a:ext cx="2362200" cy="4067175"/>
          </a:xfrm>
          <a:prstGeom prst="roundRect">
            <a:avLst>
              <a:gd name="adj" fmla="val 3426"/>
            </a:avLst>
          </a:prstGeom>
          <a:solidFill>
            <a:schemeClr val="accent2"/>
          </a:solidFill>
          <a:ln w="19050">
            <a:solidFill>
              <a:srgbClr val="00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65" name="Line 5">
            <a:extLst>
              <a:ext uri="{FF2B5EF4-FFF2-40B4-BE49-F238E27FC236}">
                <a16:creationId xmlns:a16="http://schemas.microsoft.com/office/drawing/2014/main" id="{BDE01475-868C-F47E-60E7-B3259DA236F6}"/>
              </a:ext>
            </a:extLst>
          </p:cNvPr>
          <p:cNvSpPr>
            <a:spLocks noChangeShapeType="1"/>
          </p:cNvSpPr>
          <p:nvPr/>
        </p:nvSpPr>
        <p:spPr bwMode="auto">
          <a:xfrm flipH="1">
            <a:off x="6134100" y="2900363"/>
            <a:ext cx="1295400" cy="6858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166" name="Text Box 6">
            <a:extLst>
              <a:ext uri="{FF2B5EF4-FFF2-40B4-BE49-F238E27FC236}">
                <a16:creationId xmlns:a16="http://schemas.microsoft.com/office/drawing/2014/main" id="{FAA3D5B6-F0AA-52C9-3EF8-DD24DBC859EE}"/>
              </a:ext>
            </a:extLst>
          </p:cNvPr>
          <p:cNvSpPr txBox="1">
            <a:spLocks noChangeArrowheads="1"/>
          </p:cNvSpPr>
          <p:nvPr/>
        </p:nvSpPr>
        <p:spPr bwMode="auto">
          <a:xfrm>
            <a:off x="611188" y="1773238"/>
            <a:ext cx="2322512" cy="27146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90000"/>
              </a:lnSpc>
            </a:pPr>
            <a:r>
              <a:rPr lang="pt-BR" altLang="en-BR" sz="1300" b="1">
                <a:latin typeface="Verdana" panose="020B0604030504040204" pitchFamily="34" charset="0"/>
              </a:rPr>
              <a:t>Contribuinte</a:t>
            </a:r>
            <a:endParaRPr lang="en-US" altLang="en-BR" sz="1300" b="1">
              <a:latin typeface="Verdana" panose="020B0604030504040204" pitchFamily="34" charset="0"/>
            </a:endParaRPr>
          </a:p>
        </p:txBody>
      </p:sp>
      <p:sp>
        <p:nvSpPr>
          <p:cNvPr id="220167" name="Text Box 7">
            <a:extLst>
              <a:ext uri="{FF2B5EF4-FFF2-40B4-BE49-F238E27FC236}">
                <a16:creationId xmlns:a16="http://schemas.microsoft.com/office/drawing/2014/main" id="{14F4E38D-60A4-8DBC-DA4F-6F39E712F94D}"/>
              </a:ext>
            </a:extLst>
          </p:cNvPr>
          <p:cNvSpPr txBox="1">
            <a:spLocks noChangeArrowheads="1"/>
          </p:cNvSpPr>
          <p:nvPr/>
        </p:nvSpPr>
        <p:spPr bwMode="auto">
          <a:xfrm>
            <a:off x="7734300" y="2398713"/>
            <a:ext cx="8382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lIns="0" tIns="0" rIns="0" bIns="0">
            <a:spAutoFit/>
          </a:bodyPr>
          <a:lstStyle/>
          <a:p>
            <a:pPr>
              <a:lnSpc>
                <a:spcPct val="90000"/>
              </a:lnSpc>
            </a:pPr>
            <a:r>
              <a:rPr lang="pt-BR" altLang="en-BR" sz="1000" b="1">
                <a:latin typeface="Verdana" panose="020B0604030504040204" pitchFamily="34" charset="0"/>
              </a:rPr>
              <a:t>Santa</a:t>
            </a:r>
          </a:p>
          <a:p>
            <a:pPr>
              <a:lnSpc>
                <a:spcPct val="90000"/>
              </a:lnSpc>
            </a:pPr>
            <a:r>
              <a:rPr lang="pt-BR" altLang="en-BR" sz="1000" b="1">
                <a:latin typeface="Verdana" panose="020B0604030504040204" pitchFamily="34" charset="0"/>
              </a:rPr>
              <a:t>Catarina</a:t>
            </a:r>
            <a:endParaRPr lang="en-US" altLang="en-BR" sz="1000" b="1">
              <a:latin typeface="Verdana" panose="020B0604030504040204" pitchFamily="34" charset="0"/>
            </a:endParaRPr>
          </a:p>
        </p:txBody>
      </p:sp>
      <p:sp>
        <p:nvSpPr>
          <p:cNvPr id="220168" name="AutoShape 8">
            <a:extLst>
              <a:ext uri="{FF2B5EF4-FFF2-40B4-BE49-F238E27FC236}">
                <a16:creationId xmlns:a16="http://schemas.microsoft.com/office/drawing/2014/main" id="{6564F60A-6FBF-0A9B-BE8D-6321779BD55D}"/>
              </a:ext>
            </a:extLst>
          </p:cNvPr>
          <p:cNvSpPr>
            <a:spLocks noChangeArrowheads="1"/>
          </p:cNvSpPr>
          <p:nvPr/>
        </p:nvSpPr>
        <p:spPr bwMode="auto">
          <a:xfrm>
            <a:off x="3543300" y="2062163"/>
            <a:ext cx="1981200" cy="1295400"/>
          </a:xfrm>
          <a:prstGeom prst="roundRect">
            <a:avLst>
              <a:gd name="adj" fmla="val 3426"/>
            </a:avLst>
          </a:prstGeom>
          <a:solidFill>
            <a:schemeClr val="accent2"/>
          </a:solidFill>
          <a:ln w="19050">
            <a:solidFill>
              <a:srgbClr val="00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69" name="Text Box 9">
            <a:extLst>
              <a:ext uri="{FF2B5EF4-FFF2-40B4-BE49-F238E27FC236}">
                <a16:creationId xmlns:a16="http://schemas.microsoft.com/office/drawing/2014/main" id="{DD6AAA5C-2999-57EE-55CD-4A2E1D61CD9C}"/>
              </a:ext>
            </a:extLst>
          </p:cNvPr>
          <p:cNvSpPr txBox="1">
            <a:spLocks noChangeArrowheads="1"/>
          </p:cNvSpPr>
          <p:nvPr/>
        </p:nvSpPr>
        <p:spPr bwMode="auto">
          <a:xfrm>
            <a:off x="3635375" y="1773238"/>
            <a:ext cx="622300" cy="29051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pt-BR" altLang="en-BR" sz="1300" b="1">
                <a:latin typeface="Verdana" panose="020B0604030504040204" pitchFamily="34" charset="0"/>
              </a:rPr>
              <a:t>SRF</a:t>
            </a:r>
            <a:endParaRPr lang="en-US" altLang="en-BR" sz="1300" b="1">
              <a:latin typeface="Verdana" panose="020B0604030504040204" pitchFamily="34" charset="0"/>
            </a:endParaRPr>
          </a:p>
        </p:txBody>
      </p:sp>
      <p:grpSp>
        <p:nvGrpSpPr>
          <p:cNvPr id="220170" name="Group 10">
            <a:extLst>
              <a:ext uri="{FF2B5EF4-FFF2-40B4-BE49-F238E27FC236}">
                <a16:creationId xmlns:a16="http://schemas.microsoft.com/office/drawing/2014/main" id="{32F07E7D-67BA-152C-51BB-444AD2421F2C}"/>
              </a:ext>
            </a:extLst>
          </p:cNvPr>
          <p:cNvGrpSpPr>
            <a:grpSpLocks/>
          </p:cNvGrpSpPr>
          <p:nvPr/>
        </p:nvGrpSpPr>
        <p:grpSpPr bwMode="auto">
          <a:xfrm>
            <a:off x="4381500" y="2211388"/>
            <a:ext cx="990600" cy="917575"/>
            <a:chOff x="2400" y="1390"/>
            <a:chExt cx="624" cy="578"/>
          </a:xfrm>
        </p:grpSpPr>
        <p:sp>
          <p:nvSpPr>
            <p:cNvPr id="220171" name="Oval 11">
              <a:extLst>
                <a:ext uri="{FF2B5EF4-FFF2-40B4-BE49-F238E27FC236}">
                  <a16:creationId xmlns:a16="http://schemas.microsoft.com/office/drawing/2014/main" id="{4F56E275-C0FE-1FC7-67D6-A7D38D9A8DD6}"/>
                </a:ext>
              </a:extLst>
            </p:cNvPr>
            <p:cNvSpPr>
              <a:spLocks noChangeArrowheads="1"/>
            </p:cNvSpPr>
            <p:nvPr/>
          </p:nvSpPr>
          <p:spPr bwMode="auto">
            <a:xfrm>
              <a:off x="2400" y="1776"/>
              <a:ext cx="624" cy="192"/>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20172" name="Picture 12">
              <a:extLst>
                <a:ext uri="{FF2B5EF4-FFF2-40B4-BE49-F238E27FC236}">
                  <a16:creationId xmlns:a16="http://schemas.microsoft.com/office/drawing/2014/main" id="{09AC07CF-038F-C150-BF94-1526DCA3DD0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8" y="1390"/>
              <a:ext cx="228" cy="512"/>
            </a:xfrm>
            <a:prstGeom prst="rect">
              <a:avLst/>
            </a:prstGeom>
            <a:noFill/>
            <a:extLst>
              <a:ext uri="{909E8E84-426E-40DD-AFC4-6F175D3DCCD1}">
                <a14:hiddenFill xmlns:a14="http://schemas.microsoft.com/office/drawing/2010/main">
                  <a:solidFill>
                    <a:srgbClr val="FFFFFF"/>
                  </a:solidFill>
                </a14:hiddenFill>
              </a:ext>
            </a:extLst>
          </p:spPr>
        </p:pic>
      </p:grpSp>
      <p:sp>
        <p:nvSpPr>
          <p:cNvPr id="220173" name="AutoShape 13">
            <a:extLst>
              <a:ext uri="{FF2B5EF4-FFF2-40B4-BE49-F238E27FC236}">
                <a16:creationId xmlns:a16="http://schemas.microsoft.com/office/drawing/2014/main" id="{65B0224A-6281-A3B4-2434-5D48551E3636}"/>
              </a:ext>
            </a:extLst>
          </p:cNvPr>
          <p:cNvSpPr>
            <a:spLocks noChangeArrowheads="1"/>
          </p:cNvSpPr>
          <p:nvPr/>
        </p:nvSpPr>
        <p:spPr bwMode="auto">
          <a:xfrm>
            <a:off x="3543300" y="3662363"/>
            <a:ext cx="1981200" cy="1812925"/>
          </a:xfrm>
          <a:prstGeom prst="roundRect">
            <a:avLst>
              <a:gd name="adj" fmla="val 3426"/>
            </a:avLst>
          </a:prstGeom>
          <a:solidFill>
            <a:schemeClr val="accent2"/>
          </a:solidFill>
          <a:ln w="19050">
            <a:solidFill>
              <a:srgbClr val="0066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74" name="Text Box 14">
            <a:extLst>
              <a:ext uri="{FF2B5EF4-FFF2-40B4-BE49-F238E27FC236}">
                <a16:creationId xmlns:a16="http://schemas.microsoft.com/office/drawing/2014/main" id="{4E367269-90A5-531B-9E7F-B9D7CCE056B2}"/>
              </a:ext>
            </a:extLst>
          </p:cNvPr>
          <p:cNvSpPr txBox="1">
            <a:spLocks noChangeArrowheads="1"/>
          </p:cNvSpPr>
          <p:nvPr/>
        </p:nvSpPr>
        <p:spPr bwMode="auto">
          <a:xfrm>
            <a:off x="3619500" y="2351088"/>
            <a:ext cx="1006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000" b="1">
                <a:solidFill>
                  <a:srgbClr val="003366"/>
                </a:solidFill>
                <a:latin typeface="Verdana" panose="020B0604030504040204" pitchFamily="34" charset="0"/>
              </a:rPr>
              <a:t>Procuração</a:t>
            </a:r>
          </a:p>
          <a:p>
            <a:r>
              <a:rPr lang="pt-BR" altLang="en-BR" sz="1000" b="1">
                <a:solidFill>
                  <a:srgbClr val="003366"/>
                </a:solidFill>
                <a:latin typeface="Verdana" panose="020B0604030504040204" pitchFamily="34" charset="0"/>
              </a:rPr>
              <a:t>Eletrônica</a:t>
            </a:r>
            <a:endParaRPr lang="en-US" altLang="en-BR" sz="1000" b="1">
              <a:solidFill>
                <a:srgbClr val="003366"/>
              </a:solidFill>
              <a:latin typeface="Verdana" panose="020B0604030504040204" pitchFamily="34" charset="0"/>
            </a:endParaRPr>
          </a:p>
        </p:txBody>
      </p:sp>
      <p:sp>
        <p:nvSpPr>
          <p:cNvPr id="220175" name="Text Box 15">
            <a:extLst>
              <a:ext uri="{FF2B5EF4-FFF2-40B4-BE49-F238E27FC236}">
                <a16:creationId xmlns:a16="http://schemas.microsoft.com/office/drawing/2014/main" id="{FA410AD3-E532-F8DA-227D-815F2DD8D73E}"/>
              </a:ext>
            </a:extLst>
          </p:cNvPr>
          <p:cNvSpPr txBox="1">
            <a:spLocks noChangeArrowheads="1"/>
          </p:cNvSpPr>
          <p:nvPr/>
        </p:nvSpPr>
        <p:spPr bwMode="auto">
          <a:xfrm>
            <a:off x="923925" y="2595563"/>
            <a:ext cx="685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000" b="1">
                <a:latin typeface="Verdana" panose="020B0604030504040204" pitchFamily="34" charset="0"/>
              </a:rPr>
              <a:t>Layout</a:t>
            </a:r>
            <a:endParaRPr lang="en-US" altLang="en-BR" sz="1000" b="1">
              <a:latin typeface="Verdana" panose="020B0604030504040204" pitchFamily="34" charset="0"/>
            </a:endParaRPr>
          </a:p>
        </p:txBody>
      </p:sp>
      <p:sp>
        <p:nvSpPr>
          <p:cNvPr id="220176" name="Text Box 16">
            <a:extLst>
              <a:ext uri="{FF2B5EF4-FFF2-40B4-BE49-F238E27FC236}">
                <a16:creationId xmlns:a16="http://schemas.microsoft.com/office/drawing/2014/main" id="{866509F6-971A-5AE3-6BEF-C12AFF1D6543}"/>
              </a:ext>
            </a:extLst>
          </p:cNvPr>
          <p:cNvSpPr txBox="1">
            <a:spLocks noChangeArrowheads="1"/>
          </p:cNvSpPr>
          <p:nvPr/>
        </p:nvSpPr>
        <p:spPr bwMode="auto">
          <a:xfrm>
            <a:off x="2095500" y="2611438"/>
            <a:ext cx="8382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000" b="1">
                <a:latin typeface="Verdana" panose="020B0604030504040204" pitchFamily="34" charset="0"/>
              </a:rPr>
              <a:t>Banco de Dados</a:t>
            </a:r>
            <a:endParaRPr lang="en-US" altLang="en-BR" sz="1000" b="1">
              <a:latin typeface="Verdana" panose="020B0604030504040204" pitchFamily="34" charset="0"/>
            </a:endParaRPr>
          </a:p>
        </p:txBody>
      </p:sp>
      <p:grpSp>
        <p:nvGrpSpPr>
          <p:cNvPr id="220177" name="Group 17">
            <a:extLst>
              <a:ext uri="{FF2B5EF4-FFF2-40B4-BE49-F238E27FC236}">
                <a16:creationId xmlns:a16="http://schemas.microsoft.com/office/drawing/2014/main" id="{FDBEFB92-4413-E5B4-457C-EB0CF5057AD1}"/>
              </a:ext>
            </a:extLst>
          </p:cNvPr>
          <p:cNvGrpSpPr>
            <a:grpSpLocks/>
          </p:cNvGrpSpPr>
          <p:nvPr/>
        </p:nvGrpSpPr>
        <p:grpSpPr bwMode="auto">
          <a:xfrm>
            <a:off x="1562100" y="2489200"/>
            <a:ext cx="533400" cy="330200"/>
            <a:chOff x="984" y="1568"/>
            <a:chExt cx="336" cy="208"/>
          </a:xfrm>
        </p:grpSpPr>
        <p:sp>
          <p:nvSpPr>
            <p:cNvPr id="220178" name="Line 18">
              <a:extLst>
                <a:ext uri="{FF2B5EF4-FFF2-40B4-BE49-F238E27FC236}">
                  <a16:creationId xmlns:a16="http://schemas.microsoft.com/office/drawing/2014/main" id="{5B346F77-E081-5D85-4298-D93D637EE387}"/>
                </a:ext>
              </a:extLst>
            </p:cNvPr>
            <p:cNvSpPr>
              <a:spLocks noChangeShapeType="1"/>
            </p:cNvSpPr>
            <p:nvPr/>
          </p:nvSpPr>
          <p:spPr bwMode="auto">
            <a:xfrm>
              <a:off x="984" y="1776"/>
              <a:ext cx="336"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179" name="Line 19">
              <a:extLst>
                <a:ext uri="{FF2B5EF4-FFF2-40B4-BE49-F238E27FC236}">
                  <a16:creationId xmlns:a16="http://schemas.microsoft.com/office/drawing/2014/main" id="{F78FCCF3-84ED-4661-0E09-E1600168C2E3}"/>
                </a:ext>
              </a:extLst>
            </p:cNvPr>
            <p:cNvSpPr>
              <a:spLocks noChangeShapeType="1"/>
            </p:cNvSpPr>
            <p:nvPr/>
          </p:nvSpPr>
          <p:spPr bwMode="auto">
            <a:xfrm rot="-5400000">
              <a:off x="881" y="1671"/>
              <a:ext cx="208" cy="1"/>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180" name="Line 20">
              <a:extLst>
                <a:ext uri="{FF2B5EF4-FFF2-40B4-BE49-F238E27FC236}">
                  <a16:creationId xmlns:a16="http://schemas.microsoft.com/office/drawing/2014/main" id="{DB186370-FD97-BC45-4DAD-CA3D5AE8D7BF}"/>
                </a:ext>
              </a:extLst>
            </p:cNvPr>
            <p:cNvSpPr>
              <a:spLocks noChangeShapeType="1"/>
            </p:cNvSpPr>
            <p:nvPr/>
          </p:nvSpPr>
          <p:spPr bwMode="auto">
            <a:xfrm rot="-5400000">
              <a:off x="1216" y="1671"/>
              <a:ext cx="208" cy="1"/>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grpSp>
      <p:grpSp>
        <p:nvGrpSpPr>
          <p:cNvPr id="220181" name="Group 21">
            <a:extLst>
              <a:ext uri="{FF2B5EF4-FFF2-40B4-BE49-F238E27FC236}">
                <a16:creationId xmlns:a16="http://schemas.microsoft.com/office/drawing/2014/main" id="{30613AD2-DE7A-E3FD-D9F2-447CD8091031}"/>
              </a:ext>
            </a:extLst>
          </p:cNvPr>
          <p:cNvGrpSpPr>
            <a:grpSpLocks/>
          </p:cNvGrpSpPr>
          <p:nvPr/>
        </p:nvGrpSpPr>
        <p:grpSpPr bwMode="auto">
          <a:xfrm>
            <a:off x="1943100" y="2138363"/>
            <a:ext cx="355600" cy="473075"/>
            <a:chOff x="4667" y="1840"/>
            <a:chExt cx="496" cy="624"/>
          </a:xfrm>
        </p:grpSpPr>
        <p:sp>
          <p:nvSpPr>
            <p:cNvPr id="220182" name="AutoShape 22">
              <a:hlinkClick r:id="rId4" action="ppaction://hlinksldjump"/>
              <a:extLst>
                <a:ext uri="{FF2B5EF4-FFF2-40B4-BE49-F238E27FC236}">
                  <a16:creationId xmlns:a16="http://schemas.microsoft.com/office/drawing/2014/main" id="{478E2CE2-E19F-2088-CBEC-1411D3F862B3}"/>
                </a:ext>
              </a:extLst>
            </p:cNvPr>
            <p:cNvSpPr>
              <a:spLocks noChangeArrowheads="1"/>
            </p:cNvSpPr>
            <p:nvPr/>
          </p:nvSpPr>
          <p:spPr bwMode="auto">
            <a:xfrm>
              <a:off x="4667" y="1840"/>
              <a:ext cx="496" cy="624"/>
            </a:xfrm>
            <a:prstGeom prst="flowChartMagneticDisk">
              <a:avLst/>
            </a:prstGeom>
            <a:gradFill rotWithShape="0">
              <a:gsLst>
                <a:gs pos="0">
                  <a:srgbClr val="FF3300"/>
                </a:gs>
                <a:gs pos="100000">
                  <a:srgbClr val="FF3300">
                    <a:gamma/>
                    <a:shade val="36078"/>
                    <a:invGamma/>
                  </a:srgbClr>
                </a:gs>
              </a:gsLst>
              <a:lin ang="0" scaled="1"/>
            </a:gradFill>
            <a:ln w="9525">
              <a:solidFill>
                <a:srgbClr val="99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83" name="Rectangle 23">
              <a:extLst>
                <a:ext uri="{FF2B5EF4-FFF2-40B4-BE49-F238E27FC236}">
                  <a16:creationId xmlns:a16="http://schemas.microsoft.com/office/drawing/2014/main" id="{6727F07D-A970-4DF5-CDCB-C644CE66408B}"/>
                </a:ext>
              </a:extLst>
            </p:cNvPr>
            <p:cNvSpPr>
              <a:spLocks noChangeArrowheads="1"/>
            </p:cNvSpPr>
            <p:nvPr/>
          </p:nvSpPr>
          <p:spPr bwMode="auto">
            <a:xfrm>
              <a:off x="4671" y="2112"/>
              <a:ext cx="479" cy="241"/>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endParaRPr lang="en-BR" altLang="en-BR" sz="1200" b="1">
                <a:solidFill>
                  <a:schemeClr val="bg1"/>
                </a:solidFill>
              </a:endParaRPr>
            </a:p>
          </p:txBody>
        </p:sp>
      </p:grpSp>
      <p:sp>
        <p:nvSpPr>
          <p:cNvPr id="220184" name="Line 24">
            <a:extLst>
              <a:ext uri="{FF2B5EF4-FFF2-40B4-BE49-F238E27FC236}">
                <a16:creationId xmlns:a16="http://schemas.microsoft.com/office/drawing/2014/main" id="{C5DCFB0B-EBD2-F3AF-4D2C-4438FD73474E}"/>
              </a:ext>
            </a:extLst>
          </p:cNvPr>
          <p:cNvSpPr>
            <a:spLocks noChangeShapeType="1"/>
          </p:cNvSpPr>
          <p:nvPr/>
        </p:nvSpPr>
        <p:spPr bwMode="auto">
          <a:xfrm flipV="1">
            <a:off x="2781300" y="5805488"/>
            <a:ext cx="1600200" cy="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185" name="AutoShape 25">
            <a:extLst>
              <a:ext uri="{FF2B5EF4-FFF2-40B4-BE49-F238E27FC236}">
                <a16:creationId xmlns:a16="http://schemas.microsoft.com/office/drawing/2014/main" id="{F46E78A4-E5F4-3752-8467-F40350E26A7D}"/>
              </a:ext>
            </a:extLst>
          </p:cNvPr>
          <p:cNvSpPr>
            <a:spLocks noChangeArrowheads="1"/>
          </p:cNvSpPr>
          <p:nvPr/>
        </p:nvSpPr>
        <p:spPr bwMode="auto">
          <a:xfrm>
            <a:off x="838200" y="4881563"/>
            <a:ext cx="1943100" cy="1108075"/>
          </a:xfrm>
          <a:prstGeom prst="roundRect">
            <a:avLst>
              <a:gd name="adj" fmla="val 7352"/>
            </a:avLst>
          </a:prstGeom>
          <a:solidFill>
            <a:schemeClr val="bg1">
              <a:alpha val="50000"/>
            </a:scheme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86" name="Text Box 26">
            <a:extLst>
              <a:ext uri="{FF2B5EF4-FFF2-40B4-BE49-F238E27FC236}">
                <a16:creationId xmlns:a16="http://schemas.microsoft.com/office/drawing/2014/main" id="{21FFE9F8-1D7C-B77F-1918-E4F9969BE0BE}"/>
              </a:ext>
            </a:extLst>
          </p:cNvPr>
          <p:cNvSpPr txBox="1">
            <a:spLocks noChangeArrowheads="1"/>
          </p:cNvSpPr>
          <p:nvPr/>
        </p:nvSpPr>
        <p:spPr bwMode="auto">
          <a:xfrm>
            <a:off x="876300" y="4999038"/>
            <a:ext cx="16764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000" b="1">
                <a:solidFill>
                  <a:srgbClr val="003366"/>
                </a:solidFill>
                <a:latin typeface="Verdana" panose="020B0604030504040204" pitchFamily="34" charset="0"/>
              </a:rPr>
              <a:t>. Importar</a:t>
            </a:r>
          </a:p>
          <a:p>
            <a:pPr>
              <a:lnSpc>
                <a:spcPct val="90000"/>
              </a:lnSpc>
            </a:pPr>
            <a:r>
              <a:rPr lang="pt-BR" altLang="en-BR" sz="1000" b="1">
                <a:solidFill>
                  <a:srgbClr val="003366"/>
                </a:solidFill>
                <a:latin typeface="Verdana" panose="020B0604030504040204" pitchFamily="34" charset="0"/>
              </a:rPr>
              <a:t>. Digitar</a:t>
            </a:r>
          </a:p>
          <a:p>
            <a:pPr>
              <a:lnSpc>
                <a:spcPct val="90000"/>
              </a:lnSpc>
            </a:pPr>
            <a:r>
              <a:rPr lang="pt-BR" altLang="en-BR" sz="1000" b="1">
                <a:solidFill>
                  <a:srgbClr val="003366"/>
                </a:solidFill>
                <a:latin typeface="Verdana" panose="020B0604030504040204" pitchFamily="34" charset="0"/>
              </a:rPr>
              <a:t>. Validar</a:t>
            </a:r>
          </a:p>
          <a:p>
            <a:pPr>
              <a:lnSpc>
                <a:spcPct val="90000"/>
              </a:lnSpc>
            </a:pPr>
            <a:r>
              <a:rPr lang="pt-BR" altLang="en-BR" sz="1000" b="1">
                <a:solidFill>
                  <a:srgbClr val="003366"/>
                </a:solidFill>
                <a:latin typeface="Verdana" panose="020B0604030504040204" pitchFamily="34" charset="0"/>
              </a:rPr>
              <a:t>. Assinar</a:t>
            </a:r>
          </a:p>
          <a:p>
            <a:pPr>
              <a:lnSpc>
                <a:spcPct val="90000"/>
              </a:lnSpc>
            </a:pPr>
            <a:r>
              <a:rPr lang="pt-BR" altLang="en-BR" sz="1000" b="1">
                <a:solidFill>
                  <a:srgbClr val="003366"/>
                </a:solidFill>
                <a:latin typeface="Verdana" panose="020B0604030504040204" pitchFamily="34" charset="0"/>
              </a:rPr>
              <a:t>. Visualizar</a:t>
            </a:r>
          </a:p>
          <a:p>
            <a:pPr>
              <a:buClr>
                <a:srgbClr val="B73729"/>
              </a:buClr>
            </a:pPr>
            <a:r>
              <a:rPr lang="pt-BR" altLang="en-BR" sz="1000" b="1">
                <a:solidFill>
                  <a:srgbClr val="003366"/>
                </a:solidFill>
                <a:latin typeface="Verdana" panose="020B0604030504040204" pitchFamily="34" charset="0"/>
              </a:rPr>
              <a:t>. Transmitir</a:t>
            </a:r>
          </a:p>
        </p:txBody>
      </p:sp>
      <p:sp>
        <p:nvSpPr>
          <p:cNvPr id="220187" name="Line 27">
            <a:extLst>
              <a:ext uri="{FF2B5EF4-FFF2-40B4-BE49-F238E27FC236}">
                <a16:creationId xmlns:a16="http://schemas.microsoft.com/office/drawing/2014/main" id="{887014A3-DF54-F20C-467E-401CF54A96D1}"/>
              </a:ext>
            </a:extLst>
          </p:cNvPr>
          <p:cNvSpPr>
            <a:spLocks noChangeShapeType="1"/>
          </p:cNvSpPr>
          <p:nvPr/>
        </p:nvSpPr>
        <p:spPr bwMode="auto">
          <a:xfrm>
            <a:off x="1828800" y="3332163"/>
            <a:ext cx="0" cy="205740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20188" name="Line 28">
            <a:extLst>
              <a:ext uri="{FF2B5EF4-FFF2-40B4-BE49-F238E27FC236}">
                <a16:creationId xmlns:a16="http://schemas.microsoft.com/office/drawing/2014/main" id="{6260ADD0-80DE-C2FA-E955-351C16417BC9}"/>
              </a:ext>
            </a:extLst>
          </p:cNvPr>
          <p:cNvSpPr>
            <a:spLocks noChangeShapeType="1"/>
          </p:cNvSpPr>
          <p:nvPr/>
        </p:nvSpPr>
        <p:spPr bwMode="auto">
          <a:xfrm>
            <a:off x="1733550" y="3989388"/>
            <a:ext cx="209550"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pic>
        <p:nvPicPr>
          <p:cNvPr id="220189" name="Picture 29">
            <a:extLst>
              <a:ext uri="{FF2B5EF4-FFF2-40B4-BE49-F238E27FC236}">
                <a16:creationId xmlns:a16="http://schemas.microsoft.com/office/drawing/2014/main" id="{518AAC65-C2D3-A981-7D8B-A02E592366B2}"/>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714500" y="5264150"/>
            <a:ext cx="869950" cy="455613"/>
          </a:xfrm>
          <a:prstGeom prst="rect">
            <a:avLst/>
          </a:prstGeom>
          <a:noFill/>
          <a:extLst>
            <a:ext uri="{909E8E84-426E-40DD-AFC4-6F175D3DCCD1}">
              <a14:hiddenFill xmlns:a14="http://schemas.microsoft.com/office/drawing/2010/main">
                <a:solidFill>
                  <a:srgbClr val="FFFFFF"/>
                </a:solidFill>
              </a14:hiddenFill>
            </a:ext>
          </a:extLst>
        </p:spPr>
      </p:pic>
      <p:sp>
        <p:nvSpPr>
          <p:cNvPr id="220190" name="Line 30">
            <a:extLst>
              <a:ext uri="{FF2B5EF4-FFF2-40B4-BE49-F238E27FC236}">
                <a16:creationId xmlns:a16="http://schemas.microsoft.com/office/drawing/2014/main" id="{A2226FB9-BEA0-3F70-E58C-F82740C9F9E8}"/>
              </a:ext>
            </a:extLst>
          </p:cNvPr>
          <p:cNvSpPr>
            <a:spLocks noChangeShapeType="1"/>
          </p:cNvSpPr>
          <p:nvPr/>
        </p:nvSpPr>
        <p:spPr bwMode="auto">
          <a:xfrm>
            <a:off x="1828800" y="2817813"/>
            <a:ext cx="0" cy="30480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pic>
        <p:nvPicPr>
          <p:cNvPr id="220191" name="Picture 31">
            <a:extLst>
              <a:ext uri="{FF2B5EF4-FFF2-40B4-BE49-F238E27FC236}">
                <a16:creationId xmlns:a16="http://schemas.microsoft.com/office/drawing/2014/main" id="{2047950A-280B-12D3-2210-072C24B03CF7}"/>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566863" y="3033713"/>
            <a:ext cx="523875" cy="476250"/>
          </a:xfrm>
          <a:prstGeom prst="rect">
            <a:avLst/>
          </a:prstGeom>
          <a:noFill/>
          <a:ln>
            <a:noFill/>
          </a:ln>
          <a:effectLst>
            <a:outerShdw dist="35921" dir="2700000" algn="ctr" rotWithShape="0">
              <a:schemeClr val="accent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92" name="AutoShape 32">
            <a:extLst>
              <a:ext uri="{FF2B5EF4-FFF2-40B4-BE49-F238E27FC236}">
                <a16:creationId xmlns:a16="http://schemas.microsoft.com/office/drawing/2014/main" id="{B81C8AE8-FDEB-9C59-90A1-45395679507E}"/>
              </a:ext>
            </a:extLst>
          </p:cNvPr>
          <p:cNvSpPr>
            <a:spLocks noChangeArrowheads="1"/>
          </p:cNvSpPr>
          <p:nvPr/>
        </p:nvSpPr>
        <p:spPr bwMode="auto">
          <a:xfrm>
            <a:off x="774700" y="3709988"/>
            <a:ext cx="971550" cy="609600"/>
          </a:xfrm>
          <a:prstGeom prst="roundRect">
            <a:avLst>
              <a:gd name="adj" fmla="val 7352"/>
            </a:avLst>
          </a:prstGeom>
          <a:solidFill>
            <a:schemeClr val="bg1">
              <a:alpha val="50000"/>
            </a:schemeClr>
          </a:solidFill>
          <a:ln w="1905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193" name="Text Box 33">
            <a:extLst>
              <a:ext uri="{FF2B5EF4-FFF2-40B4-BE49-F238E27FC236}">
                <a16:creationId xmlns:a16="http://schemas.microsoft.com/office/drawing/2014/main" id="{BB5B1F52-F315-A5BF-0923-9EAFF0C360B6}"/>
              </a:ext>
            </a:extLst>
          </p:cNvPr>
          <p:cNvSpPr txBox="1">
            <a:spLocks noChangeArrowheads="1"/>
          </p:cNvSpPr>
          <p:nvPr/>
        </p:nvSpPr>
        <p:spPr bwMode="auto">
          <a:xfrm>
            <a:off x="723900" y="3998913"/>
            <a:ext cx="104140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800" b="1">
                <a:latin typeface="Verdana" panose="020B0604030504040204" pitchFamily="34" charset="0"/>
              </a:rPr>
              <a:t>Representante</a:t>
            </a:r>
          </a:p>
          <a:p>
            <a:pPr>
              <a:lnSpc>
                <a:spcPct val="90000"/>
              </a:lnSpc>
            </a:pPr>
            <a:r>
              <a:rPr lang="pt-BR" altLang="en-BR" sz="800" b="1">
                <a:latin typeface="Verdana" panose="020B0604030504040204" pitchFamily="34" charset="0"/>
              </a:rPr>
              <a:t>Legal</a:t>
            </a:r>
          </a:p>
        </p:txBody>
      </p:sp>
      <p:pic>
        <p:nvPicPr>
          <p:cNvPr id="220194" name="Picture 34">
            <a:extLst>
              <a:ext uri="{FF2B5EF4-FFF2-40B4-BE49-F238E27FC236}">
                <a16:creationId xmlns:a16="http://schemas.microsoft.com/office/drawing/2014/main" id="{FE9E1E8C-BF04-C46C-8B9A-5632EDBBD2C8}"/>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16000" y="3586163"/>
            <a:ext cx="431800" cy="428625"/>
          </a:xfrm>
          <a:prstGeom prst="rect">
            <a:avLst/>
          </a:prstGeom>
          <a:noFill/>
          <a:effectLst>
            <a:outerShdw dist="35921" dir="2700000" algn="ctr" rotWithShape="0">
              <a:schemeClr val="folHlink"/>
            </a:outerShdw>
          </a:effectLst>
          <a:extLst>
            <a:ext uri="{909E8E84-426E-40DD-AFC4-6F175D3DCCD1}">
              <a14:hiddenFill xmlns:a14="http://schemas.microsoft.com/office/drawing/2010/main">
                <a:solidFill>
                  <a:srgbClr val="FFFFFF"/>
                </a:solidFill>
              </a14:hiddenFill>
            </a:ext>
          </a:extLst>
        </p:spPr>
      </p:pic>
      <p:graphicFrame>
        <p:nvGraphicFramePr>
          <p:cNvPr id="220195" name="Object 35">
            <a:extLst>
              <a:ext uri="{FF2B5EF4-FFF2-40B4-BE49-F238E27FC236}">
                <a16:creationId xmlns:a16="http://schemas.microsoft.com/office/drawing/2014/main" id="{CC71F0C6-0348-279B-220F-34C2AEBA0610}"/>
              </a:ext>
            </a:extLst>
          </p:cNvPr>
          <p:cNvGraphicFramePr>
            <a:graphicFrameLocks noChangeAspect="1"/>
          </p:cNvGraphicFramePr>
          <p:nvPr/>
        </p:nvGraphicFramePr>
        <p:xfrm>
          <a:off x="1943100" y="3709988"/>
          <a:ext cx="838200" cy="609600"/>
        </p:xfrm>
        <a:graphic>
          <a:graphicData uri="http://schemas.openxmlformats.org/presentationml/2006/ole">
            <mc:AlternateContent xmlns:mc="http://schemas.openxmlformats.org/markup-compatibility/2006">
              <mc:Choice xmlns:v="urn:schemas-microsoft-com:vml" Requires="v">
                <p:oleObj name="Bitmap Image" r:id="rId8" imgW="673100" imgH="488950" progId="Paint.Picture">
                  <p:embed/>
                </p:oleObj>
              </mc:Choice>
              <mc:Fallback>
                <p:oleObj name="Bitmap Image" r:id="rId8" imgW="673100" imgH="488950" progId="Paint.Picture">
                  <p:embed/>
                  <p:pic>
                    <p:nvPicPr>
                      <p:cNvPr id="0" name="Object 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43100" y="3709988"/>
                        <a:ext cx="838200" cy="6096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0196" name="Text Box 36">
            <a:extLst>
              <a:ext uri="{FF2B5EF4-FFF2-40B4-BE49-F238E27FC236}">
                <a16:creationId xmlns:a16="http://schemas.microsoft.com/office/drawing/2014/main" id="{1282876D-7077-6CC8-0E0E-7CAF63FD6FF8}"/>
              </a:ext>
            </a:extLst>
          </p:cNvPr>
          <p:cNvSpPr txBox="1">
            <a:spLocks noChangeArrowheads="1"/>
          </p:cNvSpPr>
          <p:nvPr/>
        </p:nvSpPr>
        <p:spPr bwMode="auto">
          <a:xfrm>
            <a:off x="2019300" y="4014788"/>
            <a:ext cx="76200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lnSpc>
                <a:spcPct val="90000"/>
              </a:lnSpc>
            </a:pPr>
            <a:r>
              <a:rPr lang="pt-BR" altLang="en-BR" sz="800" b="1">
                <a:latin typeface="Verdana" panose="020B0604030504040204" pitchFamily="34" charset="0"/>
              </a:rPr>
              <a:t>Programa</a:t>
            </a:r>
          </a:p>
          <a:p>
            <a:pPr algn="ctr">
              <a:lnSpc>
                <a:spcPct val="90000"/>
              </a:lnSpc>
            </a:pPr>
            <a:r>
              <a:rPr lang="pt-BR" altLang="en-BR" sz="800" b="1">
                <a:latin typeface="Verdana" panose="020B0604030504040204" pitchFamily="34" charset="0"/>
              </a:rPr>
              <a:t>Java</a:t>
            </a:r>
          </a:p>
        </p:txBody>
      </p:sp>
      <p:sp>
        <p:nvSpPr>
          <p:cNvPr id="220197" name="Text Box 37">
            <a:extLst>
              <a:ext uri="{FF2B5EF4-FFF2-40B4-BE49-F238E27FC236}">
                <a16:creationId xmlns:a16="http://schemas.microsoft.com/office/drawing/2014/main" id="{35DCB4CE-CCAC-B81F-3E46-911450041D6F}"/>
              </a:ext>
            </a:extLst>
          </p:cNvPr>
          <p:cNvSpPr txBox="1">
            <a:spLocks noChangeArrowheads="1"/>
          </p:cNvSpPr>
          <p:nvPr/>
        </p:nvSpPr>
        <p:spPr bwMode="auto">
          <a:xfrm>
            <a:off x="2095500" y="3068638"/>
            <a:ext cx="7620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000" b="1">
                <a:latin typeface="Verdana" panose="020B0604030504040204" pitchFamily="34" charset="0"/>
              </a:rPr>
              <a:t>Arquivo</a:t>
            </a:r>
          </a:p>
          <a:p>
            <a:pPr>
              <a:lnSpc>
                <a:spcPct val="90000"/>
              </a:lnSpc>
            </a:pPr>
            <a:r>
              <a:rPr lang="pt-BR" altLang="en-BR" sz="1000" b="1">
                <a:latin typeface="Verdana" panose="020B0604030504040204" pitchFamily="34" charset="0"/>
              </a:rPr>
              <a:t>Texto</a:t>
            </a:r>
            <a:endParaRPr lang="en-US" altLang="en-BR" sz="1000" b="1">
              <a:latin typeface="Verdana" panose="020B0604030504040204" pitchFamily="34" charset="0"/>
            </a:endParaRPr>
          </a:p>
        </p:txBody>
      </p:sp>
      <p:grpSp>
        <p:nvGrpSpPr>
          <p:cNvPr id="220198" name="Group 38">
            <a:extLst>
              <a:ext uri="{FF2B5EF4-FFF2-40B4-BE49-F238E27FC236}">
                <a16:creationId xmlns:a16="http://schemas.microsoft.com/office/drawing/2014/main" id="{CB291DA2-41EE-E6DC-479A-2AFD01775783}"/>
              </a:ext>
            </a:extLst>
          </p:cNvPr>
          <p:cNvGrpSpPr>
            <a:grpSpLocks/>
          </p:cNvGrpSpPr>
          <p:nvPr/>
        </p:nvGrpSpPr>
        <p:grpSpPr bwMode="auto">
          <a:xfrm>
            <a:off x="3943350" y="5646738"/>
            <a:ext cx="1181100" cy="454025"/>
            <a:chOff x="2894" y="3024"/>
            <a:chExt cx="624" cy="240"/>
          </a:xfrm>
        </p:grpSpPr>
        <p:sp>
          <p:nvSpPr>
            <p:cNvPr id="220199" name="Cloud">
              <a:extLst>
                <a:ext uri="{FF2B5EF4-FFF2-40B4-BE49-F238E27FC236}">
                  <a16:creationId xmlns:a16="http://schemas.microsoft.com/office/drawing/2014/main" id="{CE44D9D5-31A4-C631-B535-8C2436E49B43}"/>
                </a:ext>
              </a:extLst>
            </p:cNvPr>
            <p:cNvSpPr>
              <a:spLocks noChangeAspect="1" noEditPoints="1" noChangeArrowheads="1"/>
            </p:cNvSpPr>
            <p:nvPr/>
          </p:nvSpPr>
          <p:spPr bwMode="auto">
            <a:xfrm rot="304220">
              <a:off x="2919" y="3024"/>
              <a:ext cx="575" cy="24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rgbClr val="85B2D3">
                    <a:gamma/>
                    <a:tint val="21176"/>
                    <a:invGamma/>
                  </a:srgbClr>
                </a:gs>
                <a:gs pos="100000">
                  <a:srgbClr val="85B2D3"/>
                </a:gs>
              </a:gsLst>
              <a:lin ang="5400000" scaled="1"/>
            </a:gradFill>
            <a:ln w="9525">
              <a:solidFill>
                <a:srgbClr val="558BC1"/>
              </a:solidFill>
              <a:miter lim="800000"/>
              <a:headEnd/>
              <a:tailEnd/>
            </a:ln>
            <a:effectLst>
              <a:outerShdw dist="40161" dir="1106097" algn="ctr" rotWithShape="0">
                <a:srgbClr val="C0C0C0"/>
              </a:outerShdw>
            </a:effectLst>
          </p:spPr>
          <p:txBody>
            <a:bodyPr/>
            <a:lstStyle/>
            <a:p>
              <a:endParaRPr lang="en-BR"/>
            </a:p>
          </p:txBody>
        </p:sp>
        <p:sp>
          <p:nvSpPr>
            <p:cNvPr id="220200" name="Text Box 40">
              <a:extLst>
                <a:ext uri="{FF2B5EF4-FFF2-40B4-BE49-F238E27FC236}">
                  <a16:creationId xmlns:a16="http://schemas.microsoft.com/office/drawing/2014/main" id="{61065D83-B491-4ABE-1F45-16E712B308E8}"/>
                </a:ext>
              </a:extLst>
            </p:cNvPr>
            <p:cNvSpPr txBox="1">
              <a:spLocks noChangeArrowheads="1"/>
            </p:cNvSpPr>
            <p:nvPr/>
          </p:nvSpPr>
          <p:spPr bwMode="auto">
            <a:xfrm>
              <a:off x="2894" y="3054"/>
              <a:ext cx="624" cy="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200" b="1">
                  <a:latin typeface="Verdana" panose="020B0604030504040204" pitchFamily="34" charset="0"/>
                </a:rPr>
                <a:t>Internet</a:t>
              </a:r>
              <a:endParaRPr lang="en-US" altLang="en-BR" sz="1200" b="1">
                <a:latin typeface="Verdana" panose="020B0604030504040204" pitchFamily="34" charset="0"/>
              </a:endParaRPr>
            </a:p>
          </p:txBody>
        </p:sp>
      </p:grpSp>
      <p:sp>
        <p:nvSpPr>
          <p:cNvPr id="220201" name="Text Box 41">
            <a:extLst>
              <a:ext uri="{FF2B5EF4-FFF2-40B4-BE49-F238E27FC236}">
                <a16:creationId xmlns:a16="http://schemas.microsoft.com/office/drawing/2014/main" id="{F93E94CF-2CEE-5628-4504-88BDB0BFB56C}"/>
              </a:ext>
            </a:extLst>
          </p:cNvPr>
          <p:cNvSpPr txBox="1">
            <a:spLocks noChangeArrowheads="1"/>
          </p:cNvSpPr>
          <p:nvPr/>
        </p:nvSpPr>
        <p:spPr bwMode="auto">
          <a:xfrm>
            <a:off x="3635375" y="3357563"/>
            <a:ext cx="746125" cy="29051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pt-BR" altLang="en-BR" sz="1300" b="1">
                <a:latin typeface="Verdana" panose="020B0604030504040204" pitchFamily="34" charset="0"/>
              </a:rPr>
              <a:t>SPED</a:t>
            </a:r>
            <a:endParaRPr lang="en-US" altLang="en-BR" sz="1300" b="1">
              <a:latin typeface="Verdana" panose="020B0604030504040204" pitchFamily="34" charset="0"/>
            </a:endParaRPr>
          </a:p>
        </p:txBody>
      </p:sp>
      <p:sp>
        <p:nvSpPr>
          <p:cNvPr id="220202" name="Text Box 42">
            <a:extLst>
              <a:ext uri="{FF2B5EF4-FFF2-40B4-BE49-F238E27FC236}">
                <a16:creationId xmlns:a16="http://schemas.microsoft.com/office/drawing/2014/main" id="{A2A20EC6-0081-DE88-9370-C286269C7D64}"/>
              </a:ext>
            </a:extLst>
          </p:cNvPr>
          <p:cNvSpPr txBox="1">
            <a:spLocks noChangeArrowheads="1"/>
          </p:cNvSpPr>
          <p:nvPr/>
        </p:nvSpPr>
        <p:spPr bwMode="auto">
          <a:xfrm>
            <a:off x="3619500" y="3875088"/>
            <a:ext cx="1006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r>
              <a:rPr lang="pt-BR" altLang="en-BR" sz="1000" b="1">
                <a:solidFill>
                  <a:srgbClr val="003366"/>
                </a:solidFill>
                <a:latin typeface="Verdana" panose="020B0604030504040204" pitchFamily="34" charset="0"/>
              </a:rPr>
              <a:t>Recepção</a:t>
            </a:r>
          </a:p>
          <a:p>
            <a:r>
              <a:rPr lang="pt-BR" altLang="en-BR" sz="1000" b="1">
                <a:solidFill>
                  <a:srgbClr val="003366"/>
                </a:solidFill>
                <a:latin typeface="Verdana" panose="020B0604030504040204" pitchFamily="34" charset="0"/>
              </a:rPr>
              <a:t>Validação</a:t>
            </a:r>
            <a:endParaRPr lang="en-US" altLang="en-BR" sz="1000" b="1">
              <a:solidFill>
                <a:srgbClr val="003366"/>
              </a:solidFill>
              <a:latin typeface="Verdana" panose="020B0604030504040204" pitchFamily="34" charset="0"/>
            </a:endParaRPr>
          </a:p>
        </p:txBody>
      </p:sp>
      <p:sp>
        <p:nvSpPr>
          <p:cNvPr id="220203" name="Text Box 43">
            <a:extLst>
              <a:ext uri="{FF2B5EF4-FFF2-40B4-BE49-F238E27FC236}">
                <a16:creationId xmlns:a16="http://schemas.microsoft.com/office/drawing/2014/main" id="{76D42227-9F30-F7D8-3875-2DE3A511FABE}"/>
              </a:ext>
            </a:extLst>
          </p:cNvPr>
          <p:cNvSpPr txBox="1">
            <a:spLocks noChangeArrowheads="1"/>
          </p:cNvSpPr>
          <p:nvPr/>
        </p:nvSpPr>
        <p:spPr bwMode="auto">
          <a:xfrm>
            <a:off x="3619500" y="4837113"/>
            <a:ext cx="167640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nSpc>
                <a:spcPct val="90000"/>
              </a:lnSpc>
            </a:pPr>
            <a:r>
              <a:rPr lang="pt-BR" altLang="en-BR" sz="1000" b="1">
                <a:solidFill>
                  <a:srgbClr val="003366"/>
                </a:solidFill>
                <a:latin typeface="Verdana" panose="020B0604030504040204" pitchFamily="34" charset="0"/>
              </a:rPr>
              <a:t>. Arquivo Original</a:t>
            </a:r>
          </a:p>
          <a:p>
            <a:pPr>
              <a:lnSpc>
                <a:spcPct val="90000"/>
              </a:lnSpc>
            </a:pPr>
            <a:r>
              <a:rPr lang="pt-BR" altLang="en-BR" sz="1000" b="1">
                <a:solidFill>
                  <a:srgbClr val="003366"/>
                </a:solidFill>
                <a:latin typeface="Verdana" panose="020B0604030504040204" pitchFamily="34" charset="0"/>
              </a:rPr>
              <a:t>. Banco de Dados</a:t>
            </a:r>
          </a:p>
          <a:p>
            <a:pPr>
              <a:lnSpc>
                <a:spcPct val="90000"/>
              </a:lnSpc>
            </a:pPr>
            <a:r>
              <a:rPr lang="pt-BR" altLang="en-BR" sz="1000" b="1">
                <a:solidFill>
                  <a:srgbClr val="003366"/>
                </a:solidFill>
                <a:latin typeface="Verdana" panose="020B0604030504040204" pitchFamily="34" charset="0"/>
              </a:rPr>
              <a:t>. Download</a:t>
            </a:r>
          </a:p>
        </p:txBody>
      </p:sp>
      <p:sp>
        <p:nvSpPr>
          <p:cNvPr id="220204" name="Text Box 44">
            <a:extLst>
              <a:ext uri="{FF2B5EF4-FFF2-40B4-BE49-F238E27FC236}">
                <a16:creationId xmlns:a16="http://schemas.microsoft.com/office/drawing/2014/main" id="{E33F7667-9545-496C-8D77-2CAD55713DE8}"/>
              </a:ext>
            </a:extLst>
          </p:cNvPr>
          <p:cNvSpPr txBox="1">
            <a:spLocks noChangeArrowheads="1"/>
          </p:cNvSpPr>
          <p:nvPr/>
        </p:nvSpPr>
        <p:spPr bwMode="auto">
          <a:xfrm>
            <a:off x="7308850" y="1700213"/>
            <a:ext cx="927100" cy="290512"/>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pt-BR" altLang="en-BR" sz="1300" b="1">
                <a:latin typeface="Verdana" panose="020B0604030504040204" pitchFamily="34" charset="0"/>
              </a:rPr>
              <a:t>SEFAZ</a:t>
            </a:r>
            <a:endParaRPr lang="en-US" altLang="en-BR" sz="1300" b="1">
              <a:latin typeface="Verdana" panose="020B0604030504040204" pitchFamily="34" charset="0"/>
            </a:endParaRPr>
          </a:p>
        </p:txBody>
      </p:sp>
      <p:sp>
        <p:nvSpPr>
          <p:cNvPr id="220205" name="Line 45">
            <a:extLst>
              <a:ext uri="{FF2B5EF4-FFF2-40B4-BE49-F238E27FC236}">
                <a16:creationId xmlns:a16="http://schemas.microsoft.com/office/drawing/2014/main" id="{D427B87B-AF70-C8D5-FED8-DC79300AF864}"/>
              </a:ext>
            </a:extLst>
          </p:cNvPr>
          <p:cNvSpPr>
            <a:spLocks noChangeShapeType="1"/>
          </p:cNvSpPr>
          <p:nvPr/>
        </p:nvSpPr>
        <p:spPr bwMode="auto">
          <a:xfrm flipH="1">
            <a:off x="4838700" y="3586163"/>
            <a:ext cx="1295400" cy="8382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grpSp>
        <p:nvGrpSpPr>
          <p:cNvPr id="220206" name="Group 46">
            <a:extLst>
              <a:ext uri="{FF2B5EF4-FFF2-40B4-BE49-F238E27FC236}">
                <a16:creationId xmlns:a16="http://schemas.microsoft.com/office/drawing/2014/main" id="{655B63CF-06AE-C8F8-E094-85E1CC7F593C}"/>
              </a:ext>
            </a:extLst>
          </p:cNvPr>
          <p:cNvGrpSpPr>
            <a:grpSpLocks/>
          </p:cNvGrpSpPr>
          <p:nvPr/>
        </p:nvGrpSpPr>
        <p:grpSpPr bwMode="auto">
          <a:xfrm>
            <a:off x="4381500" y="3814763"/>
            <a:ext cx="990600" cy="917575"/>
            <a:chOff x="2400" y="1390"/>
            <a:chExt cx="624" cy="578"/>
          </a:xfrm>
        </p:grpSpPr>
        <p:sp>
          <p:nvSpPr>
            <p:cNvPr id="220207" name="Oval 47">
              <a:extLst>
                <a:ext uri="{FF2B5EF4-FFF2-40B4-BE49-F238E27FC236}">
                  <a16:creationId xmlns:a16="http://schemas.microsoft.com/office/drawing/2014/main" id="{74A0ACAA-F449-ED0F-4D8F-FBD5E192016A}"/>
                </a:ext>
              </a:extLst>
            </p:cNvPr>
            <p:cNvSpPr>
              <a:spLocks noChangeArrowheads="1"/>
            </p:cNvSpPr>
            <p:nvPr/>
          </p:nvSpPr>
          <p:spPr bwMode="auto">
            <a:xfrm>
              <a:off x="2400" y="1776"/>
              <a:ext cx="624" cy="192"/>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20208" name="Picture 48">
              <a:extLst>
                <a:ext uri="{FF2B5EF4-FFF2-40B4-BE49-F238E27FC236}">
                  <a16:creationId xmlns:a16="http://schemas.microsoft.com/office/drawing/2014/main" id="{4BFAD126-F374-08C8-6003-061FA9DF91D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8" y="1390"/>
              <a:ext cx="228" cy="512"/>
            </a:xfrm>
            <a:prstGeom prst="rect">
              <a:avLst/>
            </a:prstGeom>
            <a:noFill/>
            <a:extLst>
              <a:ext uri="{909E8E84-426E-40DD-AFC4-6F175D3DCCD1}">
                <a14:hiddenFill xmlns:a14="http://schemas.microsoft.com/office/drawing/2010/main">
                  <a:solidFill>
                    <a:srgbClr val="FFFFFF"/>
                  </a:solidFill>
                </a14:hiddenFill>
              </a:ext>
            </a:extLst>
          </p:spPr>
        </p:pic>
      </p:grpSp>
      <p:sp>
        <p:nvSpPr>
          <p:cNvPr id="220209" name="Oval 49">
            <a:extLst>
              <a:ext uri="{FF2B5EF4-FFF2-40B4-BE49-F238E27FC236}">
                <a16:creationId xmlns:a16="http://schemas.microsoft.com/office/drawing/2014/main" id="{82BD99DC-FB31-7A70-CF81-91D6AD7AE011}"/>
              </a:ext>
            </a:extLst>
          </p:cNvPr>
          <p:cNvSpPr>
            <a:spLocks noChangeArrowheads="1"/>
          </p:cNvSpPr>
          <p:nvPr/>
        </p:nvSpPr>
        <p:spPr bwMode="auto">
          <a:xfrm>
            <a:off x="7505700" y="3967163"/>
            <a:ext cx="76200" cy="57150"/>
          </a:xfrm>
          <a:prstGeom prst="ellipse">
            <a:avLst/>
          </a:prstGeom>
          <a:solidFill>
            <a:schemeClr val="tx1"/>
          </a:solidFill>
          <a:ln>
            <a:noFill/>
          </a:ln>
          <a:effectLst/>
          <a:extLst>
            <a:ext uri="{91240B29-F687-4F45-9708-019B960494DF}">
              <a14:hiddenLine xmlns:a14="http://schemas.microsoft.com/office/drawing/2010/main" w="9525">
                <a:solidFill>
                  <a:srgbClr val="FF99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210" name="Oval 50">
            <a:extLst>
              <a:ext uri="{FF2B5EF4-FFF2-40B4-BE49-F238E27FC236}">
                <a16:creationId xmlns:a16="http://schemas.microsoft.com/office/drawing/2014/main" id="{7FA559D2-8A32-2E36-3EDB-819CCA0D239C}"/>
              </a:ext>
            </a:extLst>
          </p:cNvPr>
          <p:cNvSpPr>
            <a:spLocks noChangeArrowheads="1"/>
          </p:cNvSpPr>
          <p:nvPr/>
        </p:nvSpPr>
        <p:spPr bwMode="auto">
          <a:xfrm>
            <a:off x="7505700" y="4068763"/>
            <a:ext cx="76200" cy="57150"/>
          </a:xfrm>
          <a:prstGeom prst="ellipse">
            <a:avLst/>
          </a:prstGeom>
          <a:solidFill>
            <a:schemeClr val="tx1"/>
          </a:solidFill>
          <a:ln>
            <a:noFill/>
          </a:ln>
          <a:effectLst/>
          <a:extLst>
            <a:ext uri="{91240B29-F687-4F45-9708-019B960494DF}">
              <a14:hiddenLine xmlns:a14="http://schemas.microsoft.com/office/drawing/2010/main" w="9525">
                <a:solidFill>
                  <a:srgbClr val="FF99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211" name="Oval 51">
            <a:extLst>
              <a:ext uri="{FF2B5EF4-FFF2-40B4-BE49-F238E27FC236}">
                <a16:creationId xmlns:a16="http://schemas.microsoft.com/office/drawing/2014/main" id="{A8D43106-DA2D-C31C-AC57-979913A7E963}"/>
              </a:ext>
            </a:extLst>
          </p:cNvPr>
          <p:cNvSpPr>
            <a:spLocks noChangeArrowheads="1"/>
          </p:cNvSpPr>
          <p:nvPr/>
        </p:nvSpPr>
        <p:spPr bwMode="auto">
          <a:xfrm>
            <a:off x="7505700" y="4170363"/>
            <a:ext cx="76200" cy="57150"/>
          </a:xfrm>
          <a:prstGeom prst="ellipse">
            <a:avLst/>
          </a:prstGeom>
          <a:solidFill>
            <a:schemeClr val="tx1"/>
          </a:solidFill>
          <a:ln>
            <a:noFill/>
          </a:ln>
          <a:effectLst/>
          <a:extLst>
            <a:ext uri="{91240B29-F687-4F45-9708-019B960494DF}">
              <a14:hiddenLine xmlns:a14="http://schemas.microsoft.com/office/drawing/2010/main" w="9525">
                <a:solidFill>
                  <a:srgbClr val="FF99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212" name="Oval 52">
            <a:extLst>
              <a:ext uri="{FF2B5EF4-FFF2-40B4-BE49-F238E27FC236}">
                <a16:creationId xmlns:a16="http://schemas.microsoft.com/office/drawing/2014/main" id="{DEB6FD5E-4B6B-9E77-B45D-DE7A29E99DDB}"/>
              </a:ext>
            </a:extLst>
          </p:cNvPr>
          <p:cNvSpPr>
            <a:spLocks noChangeArrowheads="1"/>
          </p:cNvSpPr>
          <p:nvPr/>
        </p:nvSpPr>
        <p:spPr bwMode="auto">
          <a:xfrm>
            <a:off x="7505700" y="4271963"/>
            <a:ext cx="76200" cy="57150"/>
          </a:xfrm>
          <a:prstGeom prst="ellipse">
            <a:avLst/>
          </a:prstGeom>
          <a:solidFill>
            <a:schemeClr val="tx1"/>
          </a:solidFill>
          <a:ln>
            <a:noFill/>
          </a:ln>
          <a:effectLst/>
          <a:extLst>
            <a:ext uri="{91240B29-F687-4F45-9708-019B960494DF}">
              <a14:hiddenLine xmlns:a14="http://schemas.microsoft.com/office/drawing/2010/main" w="9525">
                <a:solidFill>
                  <a:srgbClr val="FF99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20213" name="Text Box 53">
            <a:extLst>
              <a:ext uri="{FF2B5EF4-FFF2-40B4-BE49-F238E27FC236}">
                <a16:creationId xmlns:a16="http://schemas.microsoft.com/office/drawing/2014/main" id="{D4F3472E-9490-7403-60BF-9AE85FF03138}"/>
              </a:ext>
            </a:extLst>
          </p:cNvPr>
          <p:cNvSpPr txBox="1">
            <a:spLocks noChangeArrowheads="1"/>
          </p:cNvSpPr>
          <p:nvPr/>
        </p:nvSpPr>
        <p:spPr bwMode="auto">
          <a:xfrm>
            <a:off x="7734300" y="5338763"/>
            <a:ext cx="8382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lIns="0" tIns="0" rIns="0" bIns="0">
            <a:spAutoFit/>
          </a:bodyPr>
          <a:lstStyle/>
          <a:p>
            <a:pPr>
              <a:lnSpc>
                <a:spcPct val="90000"/>
              </a:lnSpc>
            </a:pPr>
            <a:r>
              <a:rPr lang="pt-BR" altLang="en-BR" sz="1000" b="1">
                <a:latin typeface="Verdana" panose="020B0604030504040204" pitchFamily="34" charset="0"/>
              </a:rPr>
              <a:t>São</a:t>
            </a:r>
          </a:p>
          <a:p>
            <a:pPr>
              <a:lnSpc>
                <a:spcPct val="90000"/>
              </a:lnSpc>
            </a:pPr>
            <a:r>
              <a:rPr lang="pt-BR" altLang="en-BR" sz="1000" b="1">
                <a:latin typeface="Verdana" panose="020B0604030504040204" pitchFamily="34" charset="0"/>
              </a:rPr>
              <a:t>Paulo</a:t>
            </a:r>
            <a:endParaRPr lang="en-US" altLang="en-BR" sz="1000" b="1">
              <a:latin typeface="Verdana" panose="020B0604030504040204" pitchFamily="34" charset="0"/>
            </a:endParaRPr>
          </a:p>
        </p:txBody>
      </p:sp>
      <p:sp>
        <p:nvSpPr>
          <p:cNvPr id="220214" name="Text Box 54">
            <a:extLst>
              <a:ext uri="{FF2B5EF4-FFF2-40B4-BE49-F238E27FC236}">
                <a16:creationId xmlns:a16="http://schemas.microsoft.com/office/drawing/2014/main" id="{A804D469-332E-56BC-360E-082D220B36B3}"/>
              </a:ext>
            </a:extLst>
          </p:cNvPr>
          <p:cNvSpPr txBox="1">
            <a:spLocks noChangeArrowheads="1"/>
          </p:cNvSpPr>
          <p:nvPr/>
        </p:nvSpPr>
        <p:spPr bwMode="auto">
          <a:xfrm>
            <a:off x="7061200" y="3389313"/>
            <a:ext cx="8382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lIns="0" tIns="0" rIns="0" bIns="0">
            <a:spAutoFit/>
          </a:bodyPr>
          <a:lstStyle/>
          <a:p>
            <a:pPr algn="r">
              <a:lnSpc>
                <a:spcPct val="90000"/>
              </a:lnSpc>
            </a:pPr>
            <a:r>
              <a:rPr lang="pt-BR" altLang="en-BR" sz="1000" b="1">
                <a:latin typeface="Verdana" panose="020B0604030504040204" pitchFamily="34" charset="0"/>
              </a:rPr>
              <a:t>Minas</a:t>
            </a:r>
          </a:p>
          <a:p>
            <a:pPr algn="r">
              <a:lnSpc>
                <a:spcPct val="90000"/>
              </a:lnSpc>
            </a:pPr>
            <a:r>
              <a:rPr lang="pt-BR" altLang="en-BR" sz="1000" b="1">
                <a:latin typeface="Verdana" panose="020B0604030504040204" pitchFamily="34" charset="0"/>
              </a:rPr>
              <a:t>Gerais</a:t>
            </a:r>
            <a:endParaRPr lang="en-US" altLang="en-BR" sz="1000" b="1">
              <a:latin typeface="Verdana" panose="020B0604030504040204" pitchFamily="34" charset="0"/>
            </a:endParaRPr>
          </a:p>
        </p:txBody>
      </p:sp>
      <p:sp>
        <p:nvSpPr>
          <p:cNvPr id="220215" name="Line 55">
            <a:extLst>
              <a:ext uri="{FF2B5EF4-FFF2-40B4-BE49-F238E27FC236}">
                <a16:creationId xmlns:a16="http://schemas.microsoft.com/office/drawing/2014/main" id="{C13870C4-EDA0-769A-E7CB-A0F249B647E1}"/>
              </a:ext>
            </a:extLst>
          </p:cNvPr>
          <p:cNvSpPr>
            <a:spLocks noChangeShapeType="1"/>
          </p:cNvSpPr>
          <p:nvPr/>
        </p:nvSpPr>
        <p:spPr bwMode="auto">
          <a:xfrm flipH="1" flipV="1">
            <a:off x="6134100" y="3586163"/>
            <a:ext cx="1752600" cy="3048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216" name="Line 56">
            <a:extLst>
              <a:ext uri="{FF2B5EF4-FFF2-40B4-BE49-F238E27FC236}">
                <a16:creationId xmlns:a16="http://schemas.microsoft.com/office/drawing/2014/main" id="{5BC76903-0BAC-7EC5-0714-7378A1108584}"/>
              </a:ext>
            </a:extLst>
          </p:cNvPr>
          <p:cNvSpPr>
            <a:spLocks noChangeShapeType="1"/>
          </p:cNvSpPr>
          <p:nvPr/>
        </p:nvSpPr>
        <p:spPr bwMode="auto">
          <a:xfrm flipH="1" flipV="1">
            <a:off x="6134100" y="3586163"/>
            <a:ext cx="1676400" cy="12954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sp>
        <p:nvSpPr>
          <p:cNvPr id="220217" name="Line 57">
            <a:extLst>
              <a:ext uri="{FF2B5EF4-FFF2-40B4-BE49-F238E27FC236}">
                <a16:creationId xmlns:a16="http://schemas.microsoft.com/office/drawing/2014/main" id="{C3F3D55E-0D17-ACEB-BC53-B18A0D857682}"/>
              </a:ext>
            </a:extLst>
          </p:cNvPr>
          <p:cNvSpPr>
            <a:spLocks noChangeShapeType="1"/>
          </p:cNvSpPr>
          <p:nvPr/>
        </p:nvSpPr>
        <p:spPr bwMode="auto">
          <a:xfrm flipH="1" flipV="1">
            <a:off x="6134100" y="3586163"/>
            <a:ext cx="990600" cy="2209800"/>
          </a:xfrm>
          <a:prstGeom prst="line">
            <a:avLst/>
          </a:prstGeom>
          <a:noFill/>
          <a:ln w="127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82800">
            <a:spAutoFit/>
          </a:bodyPr>
          <a:lstStyle/>
          <a:p>
            <a:endParaRPr lang="en-BR"/>
          </a:p>
        </p:txBody>
      </p:sp>
      <p:grpSp>
        <p:nvGrpSpPr>
          <p:cNvPr id="220218" name="Group 58">
            <a:extLst>
              <a:ext uri="{FF2B5EF4-FFF2-40B4-BE49-F238E27FC236}">
                <a16:creationId xmlns:a16="http://schemas.microsoft.com/office/drawing/2014/main" id="{511B7196-7373-2D11-26E0-F0FEFB770B26}"/>
              </a:ext>
            </a:extLst>
          </p:cNvPr>
          <p:cNvGrpSpPr>
            <a:grpSpLocks/>
          </p:cNvGrpSpPr>
          <p:nvPr/>
        </p:nvGrpSpPr>
        <p:grpSpPr bwMode="auto">
          <a:xfrm>
            <a:off x="5753100" y="3359150"/>
            <a:ext cx="838200" cy="454025"/>
            <a:chOff x="3552" y="2353"/>
            <a:chExt cx="528" cy="286"/>
          </a:xfrm>
        </p:grpSpPr>
        <p:sp>
          <p:nvSpPr>
            <p:cNvPr id="220219" name="Cloud">
              <a:extLst>
                <a:ext uri="{FF2B5EF4-FFF2-40B4-BE49-F238E27FC236}">
                  <a16:creationId xmlns:a16="http://schemas.microsoft.com/office/drawing/2014/main" id="{AE8AFFB3-5577-C70F-C4D4-BB7AB829CBF7}"/>
                </a:ext>
              </a:extLst>
            </p:cNvPr>
            <p:cNvSpPr>
              <a:spLocks noChangeAspect="1" noEditPoints="1" noChangeArrowheads="1"/>
            </p:cNvSpPr>
            <p:nvPr/>
          </p:nvSpPr>
          <p:spPr bwMode="auto">
            <a:xfrm rot="304220">
              <a:off x="3552" y="2353"/>
              <a:ext cx="508" cy="286"/>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1"/>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300"/>
                    <a:pt x="7635" y="20039"/>
                    <a:pt x="8235" y="19546"/>
                  </a:cubicBezTo>
                  <a:lnTo>
                    <a:pt x="8229" y="19550"/>
                  </a:lnTo>
                  <a:cubicBezTo>
                    <a:pt x="8855" y="20829"/>
                    <a:pt x="9908" y="21597"/>
                    <a:pt x="11036" y="21597"/>
                  </a:cubicBezTo>
                  <a:cubicBezTo>
                    <a:pt x="12523" y="21597"/>
                    <a:pt x="13836" y="20267"/>
                    <a:pt x="14267" y="18324"/>
                  </a:cubicBezTo>
                  <a:lnTo>
                    <a:pt x="14270" y="18350"/>
                  </a:lnTo>
                  <a:cubicBezTo>
                    <a:pt x="14730" y="18740"/>
                    <a:pt x="15260" y="18947"/>
                    <a:pt x="15802" y="18947"/>
                  </a:cubicBezTo>
                  <a:cubicBezTo>
                    <a:pt x="17390" y="18947"/>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10"/>
                    <a:pt x="2172" y="13110"/>
                  </a:cubicBezTo>
                  <a:cubicBezTo>
                    <a:pt x="2228" y="13110"/>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0">
              <a:gsLst>
                <a:gs pos="0">
                  <a:schemeClr val="accent1">
                    <a:gamma/>
                    <a:tint val="25490"/>
                    <a:invGamma/>
                  </a:schemeClr>
                </a:gs>
                <a:gs pos="100000">
                  <a:schemeClr val="accent1"/>
                </a:gs>
              </a:gsLst>
              <a:lin ang="5400000" scaled="1"/>
            </a:gradFill>
            <a:ln w="9525">
              <a:solidFill>
                <a:srgbClr val="558BC1"/>
              </a:solidFill>
              <a:miter lim="800000"/>
              <a:headEnd/>
              <a:tailEnd/>
            </a:ln>
            <a:effectLst>
              <a:outerShdw dist="40161" dir="1106097" algn="ctr" rotWithShape="0">
                <a:srgbClr val="C0C0C0"/>
              </a:outerShdw>
            </a:effectLst>
          </p:spPr>
          <p:txBody>
            <a:bodyPr/>
            <a:lstStyle/>
            <a:p>
              <a:endParaRPr lang="en-BR"/>
            </a:p>
          </p:txBody>
        </p:sp>
        <p:sp>
          <p:nvSpPr>
            <p:cNvPr id="220220" name="Text Box 60">
              <a:extLst>
                <a:ext uri="{FF2B5EF4-FFF2-40B4-BE49-F238E27FC236}">
                  <a16:creationId xmlns:a16="http://schemas.microsoft.com/office/drawing/2014/main" id="{F7CAAE1C-A200-5FE8-3058-616B6D14D2D7}"/>
                </a:ext>
              </a:extLst>
            </p:cNvPr>
            <p:cNvSpPr txBox="1">
              <a:spLocks noChangeArrowheads="1"/>
            </p:cNvSpPr>
            <p:nvPr/>
          </p:nvSpPr>
          <p:spPr bwMode="auto">
            <a:xfrm>
              <a:off x="3552" y="2390"/>
              <a:ext cx="528" cy="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a:spAutoFit/>
            </a:bodyPr>
            <a:lstStyle/>
            <a:p>
              <a:pPr algn="ctr"/>
              <a:r>
                <a:rPr lang="pt-BR" altLang="en-BR" sz="1300" b="1">
                  <a:latin typeface="Verdana" panose="020B0604030504040204" pitchFamily="34" charset="0"/>
                </a:rPr>
                <a:t>RIS</a:t>
              </a:r>
              <a:endParaRPr lang="en-US" altLang="en-BR" sz="1300" b="1">
                <a:latin typeface="Verdana" panose="020B0604030504040204" pitchFamily="34" charset="0"/>
              </a:endParaRPr>
            </a:p>
          </p:txBody>
        </p:sp>
      </p:grpSp>
      <p:grpSp>
        <p:nvGrpSpPr>
          <p:cNvPr id="220221" name="Group 61">
            <a:extLst>
              <a:ext uri="{FF2B5EF4-FFF2-40B4-BE49-F238E27FC236}">
                <a16:creationId xmlns:a16="http://schemas.microsoft.com/office/drawing/2014/main" id="{2592CD3F-66C2-563A-8ADA-724C16F40AC3}"/>
              </a:ext>
            </a:extLst>
          </p:cNvPr>
          <p:cNvGrpSpPr>
            <a:grpSpLocks/>
          </p:cNvGrpSpPr>
          <p:nvPr/>
        </p:nvGrpSpPr>
        <p:grpSpPr bwMode="auto">
          <a:xfrm>
            <a:off x="7658100" y="3128963"/>
            <a:ext cx="990600" cy="917575"/>
            <a:chOff x="2400" y="1390"/>
            <a:chExt cx="624" cy="578"/>
          </a:xfrm>
        </p:grpSpPr>
        <p:sp>
          <p:nvSpPr>
            <p:cNvPr id="220222" name="Oval 62">
              <a:extLst>
                <a:ext uri="{FF2B5EF4-FFF2-40B4-BE49-F238E27FC236}">
                  <a16:creationId xmlns:a16="http://schemas.microsoft.com/office/drawing/2014/main" id="{F6FE2D00-6DA9-72C2-FC6A-4DDA3D21C984}"/>
                </a:ext>
              </a:extLst>
            </p:cNvPr>
            <p:cNvSpPr>
              <a:spLocks noChangeArrowheads="1"/>
            </p:cNvSpPr>
            <p:nvPr/>
          </p:nvSpPr>
          <p:spPr bwMode="auto">
            <a:xfrm>
              <a:off x="2400" y="1776"/>
              <a:ext cx="624" cy="192"/>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20223" name="Picture 63">
              <a:extLst>
                <a:ext uri="{FF2B5EF4-FFF2-40B4-BE49-F238E27FC236}">
                  <a16:creationId xmlns:a16="http://schemas.microsoft.com/office/drawing/2014/main" id="{B3A700FA-5B8C-972D-E0E9-2FE1FDAC04F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8" y="1390"/>
              <a:ext cx="228" cy="5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0224" name="Group 64">
            <a:extLst>
              <a:ext uri="{FF2B5EF4-FFF2-40B4-BE49-F238E27FC236}">
                <a16:creationId xmlns:a16="http://schemas.microsoft.com/office/drawing/2014/main" id="{504945A7-3CE3-75D8-618F-AE1D76950029}"/>
              </a:ext>
            </a:extLst>
          </p:cNvPr>
          <p:cNvGrpSpPr>
            <a:grpSpLocks/>
          </p:cNvGrpSpPr>
          <p:nvPr/>
        </p:nvGrpSpPr>
        <p:grpSpPr bwMode="auto">
          <a:xfrm>
            <a:off x="7658100" y="4119563"/>
            <a:ext cx="990600" cy="917575"/>
            <a:chOff x="2400" y="1390"/>
            <a:chExt cx="624" cy="578"/>
          </a:xfrm>
        </p:grpSpPr>
        <p:sp>
          <p:nvSpPr>
            <p:cNvPr id="220225" name="Oval 65">
              <a:extLst>
                <a:ext uri="{FF2B5EF4-FFF2-40B4-BE49-F238E27FC236}">
                  <a16:creationId xmlns:a16="http://schemas.microsoft.com/office/drawing/2014/main" id="{B8F9D912-8643-A02B-6991-35C0DD8A8E58}"/>
                </a:ext>
              </a:extLst>
            </p:cNvPr>
            <p:cNvSpPr>
              <a:spLocks noChangeArrowheads="1"/>
            </p:cNvSpPr>
            <p:nvPr/>
          </p:nvSpPr>
          <p:spPr bwMode="auto">
            <a:xfrm>
              <a:off x="2400" y="1776"/>
              <a:ext cx="624" cy="192"/>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20226" name="Picture 66">
              <a:extLst>
                <a:ext uri="{FF2B5EF4-FFF2-40B4-BE49-F238E27FC236}">
                  <a16:creationId xmlns:a16="http://schemas.microsoft.com/office/drawing/2014/main" id="{FAC9E670-604F-6836-D22B-37DF978CEC5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8" y="1390"/>
              <a:ext cx="228" cy="512"/>
            </a:xfrm>
            <a:prstGeom prst="rect">
              <a:avLst/>
            </a:prstGeom>
            <a:noFill/>
            <a:extLst>
              <a:ext uri="{909E8E84-426E-40DD-AFC4-6F175D3DCCD1}">
                <a14:hiddenFill xmlns:a14="http://schemas.microsoft.com/office/drawing/2010/main">
                  <a:solidFill>
                    <a:srgbClr val="FFFFFF"/>
                  </a:solidFill>
                </a14:hiddenFill>
              </a:ext>
            </a:extLst>
          </p:spPr>
        </p:pic>
      </p:grpSp>
      <p:sp>
        <p:nvSpPr>
          <p:cNvPr id="220227" name="Text Box 67">
            <a:extLst>
              <a:ext uri="{FF2B5EF4-FFF2-40B4-BE49-F238E27FC236}">
                <a16:creationId xmlns:a16="http://schemas.microsoft.com/office/drawing/2014/main" id="{857431A9-9D35-A6F3-A46D-8A436DE5FE35}"/>
              </a:ext>
            </a:extLst>
          </p:cNvPr>
          <p:cNvSpPr txBox="1">
            <a:spLocks noChangeArrowheads="1"/>
          </p:cNvSpPr>
          <p:nvPr/>
        </p:nvSpPr>
        <p:spPr bwMode="auto">
          <a:xfrm>
            <a:off x="7073900" y="4424363"/>
            <a:ext cx="8382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2"/>
                  </a:outerShdw>
                </a:effectLst>
              </a14:hiddenEffects>
            </a:ext>
          </a:extLst>
        </p:spPr>
        <p:txBody>
          <a:bodyPr lIns="0" tIns="0" rIns="0" bIns="0">
            <a:spAutoFit/>
          </a:bodyPr>
          <a:lstStyle/>
          <a:p>
            <a:pPr algn="r">
              <a:lnSpc>
                <a:spcPct val="90000"/>
              </a:lnSpc>
            </a:pPr>
            <a:r>
              <a:rPr lang="pt-BR" altLang="en-BR" sz="1000" b="1">
                <a:latin typeface="Verdana" panose="020B0604030504040204" pitchFamily="34" charset="0"/>
              </a:rPr>
              <a:t>Rio de</a:t>
            </a:r>
          </a:p>
          <a:p>
            <a:pPr algn="r">
              <a:lnSpc>
                <a:spcPct val="90000"/>
              </a:lnSpc>
            </a:pPr>
            <a:r>
              <a:rPr lang="pt-BR" altLang="en-BR" sz="1000" b="1">
                <a:latin typeface="Verdana" panose="020B0604030504040204" pitchFamily="34" charset="0"/>
              </a:rPr>
              <a:t>Janeiro</a:t>
            </a:r>
            <a:endParaRPr lang="en-US" altLang="en-BR" sz="1000" b="1">
              <a:latin typeface="Verdana" panose="020B0604030504040204" pitchFamily="34" charset="0"/>
            </a:endParaRPr>
          </a:p>
        </p:txBody>
      </p:sp>
      <p:grpSp>
        <p:nvGrpSpPr>
          <p:cNvPr id="220228" name="Group 68">
            <a:extLst>
              <a:ext uri="{FF2B5EF4-FFF2-40B4-BE49-F238E27FC236}">
                <a16:creationId xmlns:a16="http://schemas.microsoft.com/office/drawing/2014/main" id="{2FCAFEF5-28FA-DB4D-B5E3-A520C674741D}"/>
              </a:ext>
            </a:extLst>
          </p:cNvPr>
          <p:cNvGrpSpPr>
            <a:grpSpLocks/>
          </p:cNvGrpSpPr>
          <p:nvPr/>
        </p:nvGrpSpPr>
        <p:grpSpPr bwMode="auto">
          <a:xfrm>
            <a:off x="6972300" y="2214563"/>
            <a:ext cx="990600" cy="917575"/>
            <a:chOff x="2400" y="1390"/>
            <a:chExt cx="624" cy="578"/>
          </a:xfrm>
        </p:grpSpPr>
        <p:sp>
          <p:nvSpPr>
            <p:cNvPr id="220229" name="Oval 69">
              <a:extLst>
                <a:ext uri="{FF2B5EF4-FFF2-40B4-BE49-F238E27FC236}">
                  <a16:creationId xmlns:a16="http://schemas.microsoft.com/office/drawing/2014/main" id="{89A54C4F-C307-4484-CAD5-6777E9C81C3D}"/>
                </a:ext>
              </a:extLst>
            </p:cNvPr>
            <p:cNvSpPr>
              <a:spLocks noChangeArrowheads="1"/>
            </p:cNvSpPr>
            <p:nvPr/>
          </p:nvSpPr>
          <p:spPr bwMode="auto">
            <a:xfrm>
              <a:off x="2400" y="1776"/>
              <a:ext cx="624" cy="192"/>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20230" name="Picture 70">
              <a:extLst>
                <a:ext uri="{FF2B5EF4-FFF2-40B4-BE49-F238E27FC236}">
                  <a16:creationId xmlns:a16="http://schemas.microsoft.com/office/drawing/2014/main" id="{4BB88B31-AA67-5961-D49E-5F60E45ABCB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8" y="1390"/>
              <a:ext cx="228" cy="5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0231" name="Group 71">
            <a:extLst>
              <a:ext uri="{FF2B5EF4-FFF2-40B4-BE49-F238E27FC236}">
                <a16:creationId xmlns:a16="http://schemas.microsoft.com/office/drawing/2014/main" id="{4E1B011E-97D9-B237-46E4-439245CC4A46}"/>
              </a:ext>
            </a:extLst>
          </p:cNvPr>
          <p:cNvGrpSpPr>
            <a:grpSpLocks/>
          </p:cNvGrpSpPr>
          <p:nvPr/>
        </p:nvGrpSpPr>
        <p:grpSpPr bwMode="auto">
          <a:xfrm>
            <a:off x="6972300" y="5033963"/>
            <a:ext cx="990600" cy="917575"/>
            <a:chOff x="2400" y="1390"/>
            <a:chExt cx="624" cy="578"/>
          </a:xfrm>
        </p:grpSpPr>
        <p:sp>
          <p:nvSpPr>
            <p:cNvPr id="220232" name="Oval 72">
              <a:extLst>
                <a:ext uri="{FF2B5EF4-FFF2-40B4-BE49-F238E27FC236}">
                  <a16:creationId xmlns:a16="http://schemas.microsoft.com/office/drawing/2014/main" id="{D31D1755-8C4A-3E4A-598F-25B05CD88314}"/>
                </a:ext>
              </a:extLst>
            </p:cNvPr>
            <p:cNvSpPr>
              <a:spLocks noChangeArrowheads="1"/>
            </p:cNvSpPr>
            <p:nvPr/>
          </p:nvSpPr>
          <p:spPr bwMode="auto">
            <a:xfrm>
              <a:off x="2400" y="1776"/>
              <a:ext cx="624" cy="192"/>
            </a:xfrm>
            <a:prstGeom prst="ellipse">
              <a:avLst/>
            </a:prstGeom>
            <a:gradFill rotWithShape="0">
              <a:gsLst>
                <a:gs pos="0">
                  <a:srgbClr val="798BBF"/>
                </a:gs>
                <a:gs pos="100000">
                  <a:srgbClr val="798BBF">
                    <a:gamma/>
                    <a:tint val="12157"/>
                    <a:invGamma/>
                  </a:srgbClr>
                </a:gs>
              </a:gsLst>
              <a:lin ang="5400000" scaled="1"/>
            </a:gra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BR"/>
            </a:p>
          </p:txBody>
        </p:sp>
        <p:pic>
          <p:nvPicPr>
            <p:cNvPr id="220233" name="Picture 73">
              <a:extLst>
                <a:ext uri="{FF2B5EF4-FFF2-40B4-BE49-F238E27FC236}">
                  <a16:creationId xmlns:a16="http://schemas.microsoft.com/office/drawing/2014/main" id="{DECB484F-70A0-19D2-1395-2F9EBEE924E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98" y="1390"/>
              <a:ext cx="228" cy="512"/>
            </a:xfrm>
            <a:prstGeom prst="rect">
              <a:avLst/>
            </a:prstGeom>
            <a:noFill/>
            <a:extLst>
              <a:ext uri="{909E8E84-426E-40DD-AFC4-6F175D3DCCD1}">
                <a14:hiddenFill xmlns:a14="http://schemas.microsoft.com/office/drawing/2010/main">
                  <a:solidFill>
                    <a:srgbClr val="FFFFFF"/>
                  </a:solidFill>
                </a14:hiddenFill>
              </a:ext>
            </a:extLst>
          </p:spPr>
        </p:pic>
      </p:grpSp>
      <p:sp>
        <p:nvSpPr>
          <p:cNvPr id="220234" name="AutoShape 74">
            <a:extLst>
              <a:ext uri="{FF2B5EF4-FFF2-40B4-BE49-F238E27FC236}">
                <a16:creationId xmlns:a16="http://schemas.microsoft.com/office/drawing/2014/main" id="{C8811382-42AE-6F92-A6BB-C24E2E534DBC}"/>
              </a:ext>
            </a:extLst>
          </p:cNvPr>
          <p:cNvSpPr>
            <a:spLocks noChangeArrowheads="1"/>
          </p:cNvSpPr>
          <p:nvPr/>
        </p:nvSpPr>
        <p:spPr bwMode="auto">
          <a:xfrm>
            <a:off x="900113" y="836613"/>
            <a:ext cx="7786687" cy="862012"/>
          </a:xfrm>
          <a:prstGeom prst="roundRect">
            <a:avLst>
              <a:gd name="adj" fmla="val 16667"/>
            </a:avLst>
          </a:prstGeom>
          <a:solidFill>
            <a:srgbClr val="5191BD">
              <a:alpha val="50000"/>
            </a:srgbClr>
          </a:solidFill>
          <a:ln w="19050">
            <a:round/>
            <a:headEnd/>
            <a:tailEnd/>
          </a:ln>
          <a:effectLst/>
          <a:scene3d>
            <a:camera prst="legacyObliqueTopRight"/>
            <a:lightRig rig="legacyFlat3" dir="b"/>
          </a:scene3d>
          <a:sp3d extrusionH="61900" prstMaterial="legacyMatte">
            <a:bevelT w="13500" h="13500" prst="angle"/>
            <a:bevelB w="13500" h="13500" prst="angle"/>
            <a:extrusionClr>
              <a:srgbClr val="336699"/>
            </a:extrusionClr>
            <a:contourClr>
              <a:srgbClr val="5191BD"/>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spcBef>
                <a:spcPct val="20000"/>
              </a:spcBef>
              <a:buClr>
                <a:srgbClr val="FEE426"/>
              </a:buClr>
              <a:buSzPct val="110000"/>
              <a:buFont typeface="Wingdings 3" pitchFamily="2" charset="2"/>
              <a:buChar char="è"/>
            </a:pPr>
            <a:endParaRPr lang="en-BR" altLang="en-BR" sz="800" b="1" u="sng">
              <a:solidFill>
                <a:srgbClr val="00458A"/>
              </a:solidFill>
              <a:latin typeface="Verdana" panose="020B0604030504040204" pitchFamily="34" charset="0"/>
              <a:cs typeface="Times New Roman" panose="02020603050405020304" pitchFamily="18" charset="0"/>
            </a:endParaRPr>
          </a:p>
        </p:txBody>
      </p:sp>
      <p:sp>
        <p:nvSpPr>
          <p:cNvPr id="220235" name="Rectangle 75">
            <a:extLst>
              <a:ext uri="{FF2B5EF4-FFF2-40B4-BE49-F238E27FC236}">
                <a16:creationId xmlns:a16="http://schemas.microsoft.com/office/drawing/2014/main" id="{64F2A710-BE02-D098-55A9-B728886B56C9}"/>
              </a:ext>
            </a:extLst>
          </p:cNvPr>
          <p:cNvSpPr>
            <a:spLocks noChangeArrowheads="1"/>
          </p:cNvSpPr>
          <p:nvPr/>
        </p:nvSpPr>
        <p:spPr bwMode="auto">
          <a:xfrm>
            <a:off x="1547813" y="836613"/>
            <a:ext cx="6477000" cy="749300"/>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9900"/>
                </a:solidFill>
                <a:miter lim="800000"/>
                <a:headEnd/>
                <a:tailEnd/>
              </a14:hiddenLine>
            </a:ext>
          </a:extLst>
        </p:spPr>
        <p:txBody>
          <a:bodyPr lIns="92075" tIns="82800" rIns="92075" bIns="82800">
            <a:spAutoFit/>
          </a:bodyPr>
          <a:lstStyle/>
          <a:p>
            <a:pPr algn="ctr">
              <a:lnSpc>
                <a:spcPct val="120000"/>
              </a:lnSpc>
              <a:spcBef>
                <a:spcPct val="20000"/>
              </a:spcBef>
              <a:buClr>
                <a:srgbClr val="FCCD04"/>
              </a:buClr>
              <a:buSzPct val="105000"/>
              <a:buFont typeface="Wingdings 3" pitchFamily="2" charset="2"/>
              <a:buNone/>
            </a:pPr>
            <a:r>
              <a:rPr lang="pt-BR" altLang="en-BR" sz="3200" b="1">
                <a:latin typeface="Tahoma" panose="020B0604030504040204" pitchFamily="34" charset="0"/>
              </a:rPr>
              <a:t>Sped Fiscal</a:t>
            </a:r>
          </a:p>
        </p:txBody>
      </p:sp>
      <p:pic>
        <p:nvPicPr>
          <p:cNvPr id="220236" name="Picture 76">
            <a:extLst>
              <a:ext uri="{FF2B5EF4-FFF2-40B4-BE49-F238E27FC236}">
                <a16:creationId xmlns:a16="http://schemas.microsoft.com/office/drawing/2014/main" id="{6801B5E1-7E39-251A-C205-2C89951EE36D}"/>
              </a:ext>
            </a:extLst>
          </p:cNvPr>
          <p:cNvPicPr>
            <a:picLocks noChangeAspect="1" noChangeArrowheads="1"/>
          </p:cNvPicPr>
          <p:nvPr/>
        </p:nvPicPr>
        <p:blipFill>
          <a:blip r:embed="rId10" cstate="email">
            <a:lum contrast="-12000"/>
            <a:extLst>
              <a:ext uri="{28A0092B-C50C-407E-A947-70E740481C1C}">
                <a14:useLocalDpi xmlns:a14="http://schemas.microsoft.com/office/drawing/2010/main"/>
              </a:ext>
            </a:extLst>
          </a:blip>
          <a:srcRect/>
          <a:stretch>
            <a:fillRect/>
          </a:stretch>
        </p:blipFill>
        <p:spPr bwMode="auto">
          <a:xfrm>
            <a:off x="990600" y="2178050"/>
            <a:ext cx="723900" cy="3937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A21E6501-616A-BA95-C14D-12E2E423A33A}"/>
              </a:ext>
            </a:extLst>
          </p:cNvPr>
          <p:cNvSpPr>
            <a:spLocks noGrp="1" noChangeArrowheads="1"/>
          </p:cNvSpPr>
          <p:nvPr>
            <p:ph type="title"/>
          </p:nvPr>
        </p:nvSpPr>
        <p:spPr>
          <a:xfrm>
            <a:off x="457200" y="274638"/>
            <a:ext cx="8229600" cy="608012"/>
          </a:xfrm>
        </p:spPr>
        <p:txBody>
          <a:bodyPr/>
          <a:lstStyle/>
          <a:p>
            <a:r>
              <a:rPr lang="pt-BR" altLang="en-BR" sz="3200" b="1"/>
              <a:t>Receita Federal do Brasil - RFB</a:t>
            </a:r>
          </a:p>
        </p:txBody>
      </p:sp>
      <p:sp>
        <p:nvSpPr>
          <p:cNvPr id="36867" name="Rectangle 3">
            <a:extLst>
              <a:ext uri="{FF2B5EF4-FFF2-40B4-BE49-F238E27FC236}">
                <a16:creationId xmlns:a16="http://schemas.microsoft.com/office/drawing/2014/main" id="{D7B57AB8-FD0F-028C-14F9-B08CADA97703}"/>
              </a:ext>
            </a:extLst>
          </p:cNvPr>
          <p:cNvSpPr>
            <a:spLocks noGrp="1" noChangeArrowheads="1"/>
          </p:cNvSpPr>
          <p:nvPr>
            <p:ph type="body" idx="1"/>
          </p:nvPr>
        </p:nvSpPr>
        <p:spPr>
          <a:xfrm>
            <a:off x="0" y="908050"/>
            <a:ext cx="9144000" cy="5689600"/>
          </a:xfrm>
        </p:spPr>
        <p:txBody>
          <a:bodyPr/>
          <a:lstStyle/>
          <a:p>
            <a:pPr marL="660400" indent="-660400">
              <a:lnSpc>
                <a:spcPct val="80000"/>
              </a:lnSpc>
            </a:pPr>
            <a:r>
              <a:rPr lang="pt-BR" altLang="en-BR" sz="2400" b="1"/>
              <a:t>DBE</a:t>
            </a:r>
            <a:r>
              <a:rPr lang="pt-BR" altLang="en-BR" sz="2400"/>
              <a:t> – </a:t>
            </a:r>
            <a:r>
              <a:rPr lang="pt-BR" altLang="en-BR" sz="2400" b="1"/>
              <a:t>Documento Básico de Entrada no CNPJ</a:t>
            </a:r>
            <a:r>
              <a:rPr lang="pt-BR" altLang="en-BR" sz="2400"/>
              <a:t> na Receita Federal sem a necessidade de assinatura com firma reconhecida, utilizando a Certificação digital.</a:t>
            </a:r>
          </a:p>
          <a:p>
            <a:pPr marL="1409700" lvl="2" indent="-495300">
              <a:lnSpc>
                <a:spcPct val="80000"/>
              </a:lnSpc>
            </a:pPr>
            <a:r>
              <a:rPr lang="pt-BR" altLang="en-BR" sz="1800"/>
              <a:t>Hoje para uma empresa atualizar ou cadastrar um CNPJ deve seguir os seguintes passos :</a:t>
            </a:r>
          </a:p>
          <a:p>
            <a:pPr marL="1784350" lvl="3" indent="-412750">
              <a:lnSpc>
                <a:spcPct val="80000"/>
              </a:lnSpc>
              <a:buClr>
                <a:schemeClr val="tx1"/>
              </a:buClr>
              <a:buFontTx/>
              <a:buAutoNum type="romanUcPeriod"/>
            </a:pPr>
            <a:r>
              <a:rPr lang="pt-BR" altLang="en-BR" sz="1600"/>
              <a:t>baixar um programa chamado </a:t>
            </a:r>
            <a:r>
              <a:rPr lang="pt-BR" altLang="en-BR" sz="1600" b="1"/>
              <a:t>CNPJ-PGD </a:t>
            </a:r>
            <a:r>
              <a:rPr lang="pt-BR" altLang="en-BR" sz="1600"/>
              <a:t>(no ato)</a:t>
            </a:r>
          </a:p>
          <a:p>
            <a:pPr marL="1784350" lvl="3" indent="-412750">
              <a:lnSpc>
                <a:spcPct val="80000"/>
              </a:lnSpc>
              <a:buClr>
                <a:schemeClr val="tx1"/>
              </a:buClr>
              <a:buFontTx/>
              <a:buAutoNum type="romanUcPeriod"/>
            </a:pPr>
            <a:r>
              <a:rPr lang="pt-BR" altLang="en-BR" sz="1600"/>
              <a:t>preencher os dados a serem cadastrados ou atualizados, (30 minutos)</a:t>
            </a:r>
          </a:p>
          <a:p>
            <a:pPr marL="1784350" lvl="3" indent="-412750">
              <a:lnSpc>
                <a:spcPct val="80000"/>
              </a:lnSpc>
              <a:buClr>
                <a:schemeClr val="tx1"/>
              </a:buClr>
              <a:buFontTx/>
              <a:buAutoNum type="romanUcPeriod"/>
            </a:pPr>
            <a:r>
              <a:rPr lang="pt-BR" altLang="en-BR" sz="1600"/>
              <a:t>gerar os dados, validar (5 minutos)</a:t>
            </a:r>
            <a:endParaRPr lang="pt-BR" altLang="en-BR" sz="1600" b="1"/>
          </a:p>
          <a:p>
            <a:pPr marL="1784350" lvl="3" indent="-412750">
              <a:lnSpc>
                <a:spcPct val="80000"/>
              </a:lnSpc>
              <a:buClr>
                <a:schemeClr val="tx1"/>
              </a:buClr>
              <a:buFontTx/>
              <a:buAutoNum type="romanUcPeriod"/>
            </a:pPr>
            <a:r>
              <a:rPr lang="pt-BR" altLang="en-BR" sz="1600" b="1"/>
              <a:t>enviar para RFB convalidar, através do programa Receitanet (5 minutos)</a:t>
            </a:r>
            <a:endParaRPr lang="pt-BR" altLang="en-BR" sz="1600"/>
          </a:p>
          <a:p>
            <a:pPr marL="1784350" lvl="3" indent="-412750">
              <a:lnSpc>
                <a:spcPct val="80000"/>
              </a:lnSpc>
              <a:buClr>
                <a:schemeClr val="tx1"/>
              </a:buClr>
              <a:buFontTx/>
              <a:buAutoNum type="romanUcPeriod"/>
            </a:pPr>
            <a:r>
              <a:rPr lang="pt-BR" altLang="en-BR" sz="1600"/>
              <a:t>no ato do envio é gerado um protocolo para consulta eletrônica (no ato</a:t>
            </a:r>
          </a:p>
          <a:p>
            <a:pPr marL="1784350" lvl="3" indent="-412750">
              <a:lnSpc>
                <a:spcPct val="80000"/>
              </a:lnSpc>
              <a:buClr>
                <a:schemeClr val="tx1"/>
              </a:buClr>
              <a:buFontTx/>
              <a:buAutoNum type="romanUcPeriod"/>
            </a:pPr>
            <a:r>
              <a:rPr lang="pt-BR" altLang="en-BR" sz="1600"/>
              <a:t>após liberada a convalidação do cadastro (de uma a duas horas) o contribuinte emite o papel chamado </a:t>
            </a:r>
            <a:r>
              <a:rPr lang="pt-BR" altLang="en-BR" sz="1600" b="1"/>
              <a:t>DBE</a:t>
            </a:r>
          </a:p>
          <a:p>
            <a:pPr marL="1784350" lvl="3" indent="-412750">
              <a:lnSpc>
                <a:spcPct val="80000"/>
              </a:lnSpc>
              <a:buClr>
                <a:schemeClr val="tx1"/>
              </a:buClr>
              <a:buFontTx/>
              <a:buAutoNum type="romanUcPeriod"/>
            </a:pPr>
            <a:r>
              <a:rPr lang="pt-BR" altLang="en-BR" sz="1600" b="1"/>
              <a:t>de posse do papel DBE, preenchido, colhe a assinatura do responsável legal, reconhece firmas (dois dias)</a:t>
            </a:r>
            <a:endParaRPr lang="pt-BR" altLang="en-BR" sz="1600"/>
          </a:p>
          <a:p>
            <a:pPr marL="1784350" lvl="3" indent="-412750">
              <a:lnSpc>
                <a:spcPct val="80000"/>
              </a:lnSpc>
              <a:buClr>
                <a:schemeClr val="tx1"/>
              </a:buClr>
              <a:buFontTx/>
              <a:buAutoNum type="romanUcPeriod"/>
            </a:pPr>
            <a:r>
              <a:rPr lang="pt-BR" altLang="en-BR" sz="1600"/>
              <a:t>em seguida  anexa os documentos comprobatórios das alterações enviando  através de SEDEX ou entregando  pessoalmente no </a:t>
            </a:r>
            <a:r>
              <a:rPr lang="pt-BR" altLang="en-BR" sz="1600" b="1"/>
              <a:t>CAC </a:t>
            </a:r>
            <a:r>
              <a:rPr lang="pt-BR" altLang="en-BR" sz="1600"/>
              <a:t>mais próximo</a:t>
            </a:r>
          </a:p>
          <a:p>
            <a:pPr marL="1784350" lvl="3" indent="-412750">
              <a:lnSpc>
                <a:spcPct val="80000"/>
              </a:lnSpc>
              <a:buClr>
                <a:schemeClr val="tx1"/>
              </a:buClr>
              <a:buFontTx/>
              <a:buAutoNum type="romanUcPeriod"/>
            </a:pPr>
            <a:r>
              <a:rPr lang="pt-BR" altLang="en-BR" sz="1600"/>
              <a:t>após </a:t>
            </a:r>
            <a:r>
              <a:rPr lang="pt-BR" altLang="en-BR" sz="1600" b="1"/>
              <a:t>uma semana recebe </a:t>
            </a:r>
            <a:r>
              <a:rPr lang="pt-BR" altLang="en-BR" sz="1600"/>
              <a:t>a validação do cadastro ou respectiva exigência através da consulta eletrônica</a:t>
            </a:r>
          </a:p>
          <a:p>
            <a:pPr marL="1409700" lvl="2" indent="-495300">
              <a:lnSpc>
                <a:spcPct val="80000"/>
              </a:lnSpc>
            </a:pPr>
            <a:r>
              <a:rPr lang="pt-BR" altLang="en-BR" sz="1800"/>
              <a:t>Com a utilização da Certificação digital eliminamos a etapa </a:t>
            </a:r>
            <a:r>
              <a:rPr lang="pt-BR" altLang="en-BR" sz="1800" b="1"/>
              <a:t>vii </a:t>
            </a:r>
            <a:r>
              <a:rPr lang="pt-BR" altLang="en-BR" sz="1800"/>
              <a:t>do processo, pois dessa maneira o contribuinte não precisa assinar e reconhecer firmas. No processo de envio, item </a:t>
            </a:r>
            <a:r>
              <a:rPr lang="pt-BR" altLang="en-BR" sz="1800" b="1"/>
              <a:t>iv</a:t>
            </a:r>
            <a:r>
              <a:rPr lang="pt-BR" altLang="en-BR" sz="1800"/>
              <a:t>, a inserção da assinatura com Certificação digital, suprime a necessidade da assinatura de próprio punho com reconhecimento de firmas.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a:extLst>
              <a:ext uri="{FF2B5EF4-FFF2-40B4-BE49-F238E27FC236}">
                <a16:creationId xmlns:a16="http://schemas.microsoft.com/office/drawing/2014/main" id="{6269FF12-07B8-127A-84F0-446C7996E2D9}"/>
              </a:ext>
            </a:extLst>
          </p:cNvPr>
          <p:cNvSpPr>
            <a:spLocks noGrp="1" noChangeArrowheads="1"/>
          </p:cNvSpPr>
          <p:nvPr>
            <p:ph type="title"/>
          </p:nvPr>
        </p:nvSpPr>
        <p:spPr/>
        <p:txBody>
          <a:bodyPr/>
          <a:lstStyle/>
          <a:p>
            <a:endParaRPr lang="en-BR" altLang="en-BR"/>
          </a:p>
        </p:txBody>
      </p:sp>
      <p:sp>
        <p:nvSpPr>
          <p:cNvPr id="301059" name="Rectangle 3">
            <a:extLst>
              <a:ext uri="{FF2B5EF4-FFF2-40B4-BE49-F238E27FC236}">
                <a16:creationId xmlns:a16="http://schemas.microsoft.com/office/drawing/2014/main" id="{BE589BCB-F82B-0977-2211-1296135D1E63}"/>
              </a:ext>
            </a:extLst>
          </p:cNvPr>
          <p:cNvSpPr>
            <a:spLocks noGrp="1" noChangeArrowheads="1"/>
          </p:cNvSpPr>
          <p:nvPr>
            <p:ph type="body" idx="1"/>
          </p:nvPr>
        </p:nvSpPr>
        <p:spPr/>
        <p:txBody>
          <a:bodyPr/>
          <a:lstStyle/>
          <a:p>
            <a:endParaRPr lang="en-BR" altLang="en-BR"/>
          </a:p>
        </p:txBody>
      </p:sp>
      <p:pic>
        <p:nvPicPr>
          <p:cNvPr id="301060" name="Picture 4">
            <a:extLst>
              <a:ext uri="{FF2B5EF4-FFF2-40B4-BE49-F238E27FC236}">
                <a16:creationId xmlns:a16="http://schemas.microsoft.com/office/drawing/2014/main" id="{C2AD4930-12C1-48A7-574A-379553A754F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6513"/>
            <a:ext cx="9144000" cy="678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0376B679-EE58-E6FD-D279-DA274DEDD022}"/>
              </a:ext>
            </a:extLst>
          </p:cNvPr>
          <p:cNvSpPr>
            <a:spLocks noGrp="1" noChangeArrowheads="1"/>
          </p:cNvSpPr>
          <p:nvPr>
            <p:ph type="title"/>
          </p:nvPr>
        </p:nvSpPr>
        <p:spPr/>
        <p:txBody>
          <a:bodyPr/>
          <a:lstStyle/>
          <a:p>
            <a:r>
              <a:rPr lang="pt-BR" altLang="en-BR" sz="4000" b="1"/>
              <a:t>Receita Federal do Brasil - RFB</a:t>
            </a:r>
          </a:p>
        </p:txBody>
      </p:sp>
      <p:sp>
        <p:nvSpPr>
          <p:cNvPr id="38915" name="Rectangle 3">
            <a:extLst>
              <a:ext uri="{FF2B5EF4-FFF2-40B4-BE49-F238E27FC236}">
                <a16:creationId xmlns:a16="http://schemas.microsoft.com/office/drawing/2014/main" id="{B03AE602-EC06-C046-AE28-6F25D3907E0A}"/>
              </a:ext>
            </a:extLst>
          </p:cNvPr>
          <p:cNvSpPr>
            <a:spLocks noGrp="1" noChangeArrowheads="1"/>
          </p:cNvSpPr>
          <p:nvPr>
            <p:ph type="body" idx="1"/>
          </p:nvPr>
        </p:nvSpPr>
        <p:spPr>
          <a:xfrm>
            <a:off x="0" y="1600200"/>
            <a:ext cx="8686800" cy="4997450"/>
          </a:xfrm>
        </p:spPr>
        <p:txBody>
          <a:bodyPr/>
          <a:lstStyle/>
          <a:p>
            <a:pPr marL="660400" indent="-660400">
              <a:lnSpc>
                <a:spcPct val="80000"/>
              </a:lnSpc>
            </a:pPr>
            <a:r>
              <a:rPr lang="pt-BR" altLang="en-BR" sz="2000" b="1"/>
              <a:t>Domicílio Tributário Eletrônico</a:t>
            </a:r>
            <a:r>
              <a:rPr lang="pt-BR" altLang="en-BR" sz="2000"/>
              <a:t> – </a:t>
            </a:r>
          </a:p>
          <a:p>
            <a:pPr marL="1035050" lvl="1" indent="-577850">
              <a:lnSpc>
                <a:spcPct val="80000"/>
              </a:lnSpc>
            </a:pPr>
            <a:r>
              <a:rPr lang="pt-BR" altLang="en-BR" sz="1800"/>
              <a:t>Autoriza a Secretaria da Receita Federal do Brasil a enviar comunicação de atos oficiais para a caixa postal eletrônica disponibilizada no Centro Virtual de Atendimento ao Contribuinte (e-CAC), no endereço, a qual será considerada domicílio tributário eletrônico.</a:t>
            </a:r>
          </a:p>
          <a:p>
            <a:pPr marL="1035050" lvl="1" indent="-577850">
              <a:lnSpc>
                <a:spcPct val="80000"/>
              </a:lnSpc>
            </a:pPr>
            <a:r>
              <a:rPr lang="pt-BR" altLang="en-BR" sz="1800"/>
              <a:t>Para homologar a mudança do domicílio fiscal físico para a caixa postal eletrônica do e-CAC o contribuinte, após fazer o termo de adesão,  deverá criar o hábito de semanalmente acessar a caixa postal no sistema e-CAC.</a:t>
            </a:r>
          </a:p>
          <a:p>
            <a:pPr marL="1035050" lvl="1" indent="-577850">
              <a:lnSpc>
                <a:spcPct val="80000"/>
              </a:lnSpc>
            </a:pPr>
            <a:r>
              <a:rPr lang="pt-BR" altLang="en-BR" sz="1800"/>
              <a:t>Cremos que essa rotina deverá ser muito bem avaliada pelo contribuinte, pois a partir de então corre o risco de receber uma intimação eletrônica e caso o mesmo não acesse a caixa postal por algum motivo de força maior, o processo corre sem o direito de recurso, podendo causar sérios danos.</a:t>
            </a:r>
          </a:p>
          <a:p>
            <a:pPr marL="1035050" lvl="1" indent="-577850">
              <a:lnSpc>
                <a:spcPct val="80000"/>
              </a:lnSpc>
            </a:pPr>
            <a:r>
              <a:rPr lang="pt-BR" altLang="en-BR" sz="1800"/>
              <a:t>Dentro desse mesmo procedimento a RFB estará disponibilizando em breve o sistema e-Processo, no qual os contribuintes poderão postar eletronicamente as defesas administrativas, onde o acompanhamento dos protocolados será feito de forma totalmente eletrônica e digitalizada.</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73AB0F4F-CE80-967C-9F6F-D07B7AF9B1B7}"/>
              </a:ext>
            </a:extLst>
          </p:cNvPr>
          <p:cNvSpPr>
            <a:spLocks noGrp="1" noChangeArrowheads="1"/>
          </p:cNvSpPr>
          <p:nvPr>
            <p:ph type="title"/>
          </p:nvPr>
        </p:nvSpPr>
        <p:spPr/>
        <p:txBody>
          <a:bodyPr/>
          <a:lstStyle/>
          <a:p>
            <a:r>
              <a:rPr lang="pt-BR" altLang="en-BR" sz="4000"/>
              <a:t>Benefícios da Certificação Digital</a:t>
            </a:r>
          </a:p>
        </p:txBody>
      </p:sp>
      <p:sp>
        <p:nvSpPr>
          <p:cNvPr id="40963" name="Rectangle 3">
            <a:extLst>
              <a:ext uri="{FF2B5EF4-FFF2-40B4-BE49-F238E27FC236}">
                <a16:creationId xmlns:a16="http://schemas.microsoft.com/office/drawing/2014/main" id="{526617D5-FD25-019B-9348-B911B7D4A409}"/>
              </a:ext>
            </a:extLst>
          </p:cNvPr>
          <p:cNvSpPr>
            <a:spLocks noGrp="1" noChangeArrowheads="1"/>
          </p:cNvSpPr>
          <p:nvPr>
            <p:ph type="body" idx="1"/>
          </p:nvPr>
        </p:nvSpPr>
        <p:spPr/>
        <p:txBody>
          <a:bodyPr/>
          <a:lstStyle/>
          <a:p>
            <a:pPr>
              <a:lnSpc>
                <a:spcPct val="90000"/>
              </a:lnSpc>
            </a:pPr>
            <a:r>
              <a:rPr lang="pt-BR" altLang="en-BR" sz="2400" b="1"/>
              <a:t>SISCOMEX</a:t>
            </a:r>
            <a:r>
              <a:rPr lang="pt-BR" altLang="en-BR" sz="2400"/>
              <a:t> - Ao utilizar este serviço, o contribuinte certificado, habilitado como Responsável Legal pela empresa perante RFB poderá efetuar o credenciamento no Siscomex de outras pessoas físicas que atuarão como Representantes Legais dessa empresa na prática dos atos relacionados ao despacho aduaneiro.</a:t>
            </a:r>
          </a:p>
          <a:p>
            <a:pPr>
              <a:lnSpc>
                <a:spcPct val="90000"/>
              </a:lnSpc>
            </a:pPr>
            <a:r>
              <a:rPr lang="pt-BR" altLang="en-BR" sz="2400"/>
              <a:t>( * ) </a:t>
            </a:r>
            <a:r>
              <a:rPr lang="pt-BR" altLang="en-BR" sz="2400" b="1"/>
              <a:t>SAGA</a:t>
            </a:r>
            <a:r>
              <a:rPr lang="pt-BR" altLang="en-BR" sz="2400"/>
              <a:t> -  Foi homologado, no dia 15 de abril, o Sistema de Apoio ao Gerenciamento do Atendimento dos Contribuintes - SAGA. Este sistema é de fundamental importância para a Secretaria da Receita Federal e tem por objetivo automatizar o fluxo do trabalho do atendimento dos contribuintes presentes nos Centros de Atendimentos da SRF (CAC).</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78417C17-7B7D-3B23-F45F-7DFEA8FE7C56}"/>
              </a:ext>
            </a:extLst>
          </p:cNvPr>
          <p:cNvSpPr>
            <a:spLocks noGrp="1" noChangeArrowheads="1"/>
          </p:cNvSpPr>
          <p:nvPr>
            <p:ph type="title"/>
          </p:nvPr>
        </p:nvSpPr>
        <p:spPr/>
        <p:txBody>
          <a:bodyPr/>
          <a:lstStyle/>
          <a:p>
            <a:pPr marL="838200" indent="-838200"/>
            <a:r>
              <a:rPr lang="pt-BR" altLang="en-BR"/>
              <a:t>Benefícios - Poder Judiciário </a:t>
            </a:r>
          </a:p>
        </p:txBody>
      </p:sp>
      <p:sp>
        <p:nvSpPr>
          <p:cNvPr id="43011" name="Rectangle 3">
            <a:extLst>
              <a:ext uri="{FF2B5EF4-FFF2-40B4-BE49-F238E27FC236}">
                <a16:creationId xmlns:a16="http://schemas.microsoft.com/office/drawing/2014/main" id="{22C35DCF-77E3-381F-E492-3B896B284E2A}"/>
              </a:ext>
            </a:extLst>
          </p:cNvPr>
          <p:cNvSpPr>
            <a:spLocks noGrp="1" noChangeArrowheads="1"/>
          </p:cNvSpPr>
          <p:nvPr>
            <p:ph type="body" idx="1"/>
          </p:nvPr>
        </p:nvSpPr>
        <p:spPr>
          <a:xfrm>
            <a:off x="457200" y="1600200"/>
            <a:ext cx="8686800" cy="5257800"/>
          </a:xfrm>
        </p:spPr>
        <p:txBody>
          <a:bodyPr/>
          <a:lstStyle/>
          <a:p>
            <a:pPr>
              <a:lnSpc>
                <a:spcPct val="90000"/>
              </a:lnSpc>
            </a:pPr>
            <a:r>
              <a:rPr lang="pt-BR" altLang="en-BR" sz="2400"/>
              <a:t>e-DOC - O sistema permite o envio eletrônico de documentos referentes aos processos que tramitam nas Varas do Trabalho dos 24 TRTs e no TST, através da Internet, sem a necessidade da apresentação posterior dos documentos originais</a:t>
            </a:r>
            <a:r>
              <a:rPr lang="pt-BR" altLang="en-BR" sz="2400" b="1"/>
              <a:t>. http://www.trt4.gov.br/edoc/ )</a:t>
            </a:r>
            <a:endParaRPr lang="pt-BR" altLang="en-BR" sz="2400"/>
          </a:p>
          <a:p>
            <a:pPr lvl="1">
              <a:lnSpc>
                <a:spcPct val="90000"/>
              </a:lnSpc>
            </a:pPr>
            <a:r>
              <a:rPr lang="pt-BR" altLang="en-BR" sz="2000"/>
              <a:t>Um profissional da área de Perícia Judicial ou da área de Direito já pode protocolar eletronicamente as petições, os laudos periciais, ao processos iniciais, as contestações e todos os tipos de medidas judiciais, apenas com a utilização da Certificação digital A-1 ou A-3</a:t>
            </a:r>
          </a:p>
          <a:p>
            <a:pPr lvl="1">
              <a:lnSpc>
                <a:spcPct val="90000"/>
              </a:lnSpc>
            </a:pPr>
            <a:r>
              <a:rPr lang="pt-BR" altLang="en-BR" sz="2000"/>
              <a:t>Basta fazer uma inscrição no site do e-DOC com o seu e-CPF e a partir de então poderá protocolar tudo eletronicamente de forma digital</a:t>
            </a:r>
          </a:p>
          <a:p>
            <a:pPr lvl="1">
              <a:lnSpc>
                <a:spcPct val="90000"/>
              </a:lnSpc>
            </a:pPr>
            <a:r>
              <a:rPr lang="pt-BR" altLang="en-BR" sz="2000"/>
              <a:t>O sistema evita o transitar de pessoas e custos com locomoção, estadias e diárias. Uma economia indiscutível, além da agilidade processual.</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3960AECD-D8A4-E23D-AC26-C70B00A4265F}"/>
              </a:ext>
            </a:extLst>
          </p:cNvPr>
          <p:cNvSpPr>
            <a:spLocks noGrp="1" noChangeArrowheads="1"/>
          </p:cNvSpPr>
          <p:nvPr>
            <p:ph type="title"/>
          </p:nvPr>
        </p:nvSpPr>
        <p:spPr/>
        <p:txBody>
          <a:bodyPr/>
          <a:lstStyle/>
          <a:p>
            <a:r>
              <a:rPr lang="pt-BR" altLang="en-BR"/>
              <a:t>Sistema Financeiro</a:t>
            </a:r>
            <a:br>
              <a:rPr lang="pt-BR" altLang="en-BR"/>
            </a:br>
            <a:endParaRPr lang="pt-BR" altLang="en-BR"/>
          </a:p>
        </p:txBody>
      </p:sp>
      <p:sp>
        <p:nvSpPr>
          <p:cNvPr id="45059" name="Rectangle 3">
            <a:extLst>
              <a:ext uri="{FF2B5EF4-FFF2-40B4-BE49-F238E27FC236}">
                <a16:creationId xmlns:a16="http://schemas.microsoft.com/office/drawing/2014/main" id="{6B24F09B-6970-034D-128B-464577910A3E}"/>
              </a:ext>
            </a:extLst>
          </p:cNvPr>
          <p:cNvSpPr>
            <a:spLocks noGrp="1" noChangeArrowheads="1"/>
          </p:cNvSpPr>
          <p:nvPr>
            <p:ph type="body" idx="1"/>
          </p:nvPr>
        </p:nvSpPr>
        <p:spPr>
          <a:xfrm>
            <a:off x="457200" y="1600200"/>
            <a:ext cx="8229600" cy="5257800"/>
          </a:xfrm>
        </p:spPr>
        <p:txBody>
          <a:bodyPr/>
          <a:lstStyle/>
          <a:p>
            <a:pPr marL="609600" indent="-609600"/>
            <a:r>
              <a:rPr lang="pt-BR" altLang="en-BR" sz="2800"/>
              <a:t>Banco do Brasil – Proporciona ao correntista acessar a conta-corrente apenas com a utilização do Certificado Digital A-3</a:t>
            </a:r>
          </a:p>
          <a:p>
            <a:pPr marL="990600" lvl="1" indent="-533400"/>
            <a:r>
              <a:rPr lang="pt-BR" altLang="en-BR" sz="2400"/>
              <a:t>Com a utilização da Certificação Digital há um aumento automático no limite de movimentação dos pagamentos em conta corrente</a:t>
            </a:r>
          </a:p>
          <a:p>
            <a:pPr marL="990600" lvl="1" indent="-533400"/>
            <a:r>
              <a:rPr lang="pt-BR" altLang="en-BR" sz="2400"/>
              <a:t>Eliminamos uma série de senhas e contra-senhas, como por exemplo os famigerados OTP (One Time Password) </a:t>
            </a:r>
          </a:p>
          <a:p>
            <a:pPr marL="609600" indent="-609600"/>
            <a:r>
              <a:rPr lang="pt-BR" altLang="en-BR" sz="2800"/>
              <a:t>Sistema de contratos de câmbio – Agiliza a liberação de contratos de câmbio nas Instituições Financeiras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D918C418-9EA4-275D-8BE3-031FA7EB2070}"/>
              </a:ext>
            </a:extLst>
          </p:cNvPr>
          <p:cNvSpPr>
            <a:spLocks noGrp="1" noChangeArrowheads="1"/>
          </p:cNvSpPr>
          <p:nvPr>
            <p:ph type="title"/>
          </p:nvPr>
        </p:nvSpPr>
        <p:spPr/>
        <p:txBody>
          <a:bodyPr/>
          <a:lstStyle/>
          <a:p>
            <a:r>
              <a:rPr lang="pt-BR" altLang="en-BR" sz="4800"/>
              <a:t>Governo Eletrônico</a:t>
            </a:r>
            <a:br>
              <a:rPr lang="pt-BR" altLang="en-BR" sz="4800"/>
            </a:br>
            <a:endParaRPr lang="pt-BR" altLang="en-BR" sz="4800"/>
          </a:p>
        </p:txBody>
      </p:sp>
      <p:sp>
        <p:nvSpPr>
          <p:cNvPr id="47107" name="Rectangle 3">
            <a:extLst>
              <a:ext uri="{FF2B5EF4-FFF2-40B4-BE49-F238E27FC236}">
                <a16:creationId xmlns:a16="http://schemas.microsoft.com/office/drawing/2014/main" id="{D06160A8-558B-DA14-0D8C-82996C441092}"/>
              </a:ext>
            </a:extLst>
          </p:cNvPr>
          <p:cNvSpPr>
            <a:spLocks noGrp="1" noChangeArrowheads="1"/>
          </p:cNvSpPr>
          <p:nvPr>
            <p:ph type="body" idx="1"/>
          </p:nvPr>
        </p:nvSpPr>
        <p:spPr>
          <a:xfrm>
            <a:off x="0" y="1600200"/>
            <a:ext cx="8686800" cy="5257800"/>
          </a:xfrm>
        </p:spPr>
        <p:txBody>
          <a:bodyPr/>
          <a:lstStyle/>
          <a:p>
            <a:pPr marL="990600" lvl="1" indent="-533400" algn="just">
              <a:lnSpc>
                <a:spcPct val="90000"/>
              </a:lnSpc>
            </a:pPr>
            <a:r>
              <a:rPr lang="pt-BR" altLang="en-BR" sz="2400"/>
              <a:t>O SICAF é um Sistema automatizado de informações que viabiliza o cadastramento de fornecedores de materiais e serviços para os órgãos/entidades da Administração Pública Federal Direta, Autárquica e Fundacional, no âmbito do Sistema Integrado de Serviços Gerais - SISG. Segundo o Serpro em breve todos que acessarem esse sistema estarão obrigado a utilizar a Certificação digital</a:t>
            </a:r>
          </a:p>
          <a:p>
            <a:pPr marL="990600" lvl="1" indent="-533400" algn="just">
              <a:lnSpc>
                <a:spcPct val="90000"/>
              </a:lnSpc>
            </a:pPr>
            <a:r>
              <a:rPr lang="pt-BR" altLang="en-BR" sz="2400"/>
              <a:t>As Bolsas Eletrônicas de Comércio (BEC), um mecanismo de compra que permite maior transparência e economia em compras realizadas por entidades governamentais vem adotando a Certificação digital como parte fundamental de sua infra-estrutura. Utilizado pelo Governo do Estado de São Paulo</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2331B87D-B0C5-FF55-9200-68B861C81EB4}"/>
              </a:ext>
            </a:extLst>
          </p:cNvPr>
          <p:cNvSpPr>
            <a:spLocks noGrp="1" noChangeArrowheads="1"/>
          </p:cNvSpPr>
          <p:nvPr>
            <p:ph type="title"/>
          </p:nvPr>
        </p:nvSpPr>
        <p:spPr/>
        <p:txBody>
          <a:bodyPr/>
          <a:lstStyle/>
          <a:p>
            <a:r>
              <a:rPr lang="pt-BR" altLang="en-BR"/>
              <a:t>Prefeituras </a:t>
            </a:r>
          </a:p>
        </p:txBody>
      </p:sp>
      <p:sp>
        <p:nvSpPr>
          <p:cNvPr id="49155" name="Rectangle 3">
            <a:extLst>
              <a:ext uri="{FF2B5EF4-FFF2-40B4-BE49-F238E27FC236}">
                <a16:creationId xmlns:a16="http://schemas.microsoft.com/office/drawing/2014/main" id="{EF2A67C0-5B31-2B42-A4C5-A3A2540AFC27}"/>
              </a:ext>
            </a:extLst>
          </p:cNvPr>
          <p:cNvSpPr>
            <a:spLocks noGrp="1" noChangeArrowheads="1"/>
          </p:cNvSpPr>
          <p:nvPr>
            <p:ph type="body" idx="1"/>
          </p:nvPr>
        </p:nvSpPr>
        <p:spPr/>
        <p:txBody>
          <a:bodyPr/>
          <a:lstStyle/>
          <a:p>
            <a:pPr marL="990600" lvl="1" indent="-533400"/>
            <a:r>
              <a:rPr lang="pt-BR" altLang="en-BR"/>
              <a:t>Prefeituras – Secretaria das Finanças</a:t>
            </a:r>
          </a:p>
          <a:p>
            <a:pPr marL="609600" indent="-609600"/>
            <a:r>
              <a:rPr lang="pt-BR" altLang="en-BR"/>
              <a:t>Acesso ao sistema de Nota Fiscal Eletrônica da PMSP com e-CNPJ para as Pessoas Jurídicas e com e-CPF para os benefícios fiscais das Pessoas Físicas;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1D77030A-08AC-21CF-CE5B-2463EF29E41D}"/>
              </a:ext>
            </a:extLst>
          </p:cNvPr>
          <p:cNvSpPr>
            <a:spLocks noGrp="1" noChangeArrowheads="1"/>
          </p:cNvSpPr>
          <p:nvPr>
            <p:ph type="title"/>
          </p:nvPr>
        </p:nvSpPr>
        <p:spPr/>
        <p:txBody>
          <a:bodyPr/>
          <a:lstStyle/>
          <a:p>
            <a:r>
              <a:rPr lang="pt-BR" altLang="en-BR"/>
              <a:t>Benefícios</a:t>
            </a:r>
          </a:p>
        </p:txBody>
      </p:sp>
      <p:sp>
        <p:nvSpPr>
          <p:cNvPr id="51203" name="Rectangle 3">
            <a:extLst>
              <a:ext uri="{FF2B5EF4-FFF2-40B4-BE49-F238E27FC236}">
                <a16:creationId xmlns:a16="http://schemas.microsoft.com/office/drawing/2014/main" id="{D7289BCE-C368-0029-3EC0-66BEBE94A011}"/>
              </a:ext>
            </a:extLst>
          </p:cNvPr>
          <p:cNvSpPr>
            <a:spLocks noGrp="1" noChangeArrowheads="1"/>
          </p:cNvSpPr>
          <p:nvPr>
            <p:ph type="body" idx="1"/>
          </p:nvPr>
        </p:nvSpPr>
        <p:spPr>
          <a:xfrm>
            <a:off x="0" y="1557338"/>
            <a:ext cx="8893175" cy="4495800"/>
          </a:xfrm>
        </p:spPr>
        <p:txBody>
          <a:bodyPr/>
          <a:lstStyle/>
          <a:p>
            <a:pPr marL="990600" lvl="1" indent="-533400">
              <a:buFont typeface="Wingdings" pitchFamily="2" charset="2"/>
              <a:buNone/>
            </a:pPr>
            <a:r>
              <a:rPr lang="pt-BR" altLang="en-BR" sz="4000"/>
              <a:t>Juntas Comerciais</a:t>
            </a:r>
          </a:p>
          <a:p>
            <a:pPr marL="990600" lvl="1" indent="-533400"/>
            <a:r>
              <a:rPr lang="pt-BR" altLang="en-BR"/>
              <a:t>Livro Diário Eletrônico – SPED – Sistema Público de Escrituração Digital</a:t>
            </a:r>
          </a:p>
          <a:p>
            <a:pPr marL="609600" indent="-609600">
              <a:buFont typeface="Wingdings" pitchFamily="2" charset="2"/>
              <a:buNone/>
            </a:pPr>
            <a:endParaRPr lang="pt-BR" altLang="en-BR" sz="3600"/>
          </a:p>
          <a:p>
            <a:pPr marL="990600" lvl="1" indent="-533400">
              <a:buFont typeface="Wingdings" pitchFamily="2" charset="2"/>
              <a:buNone/>
            </a:pPr>
            <a:r>
              <a:rPr lang="pt-BR" altLang="en-BR" sz="3600"/>
              <a:t>Secretarias das Fazendas Estaduais</a:t>
            </a:r>
          </a:p>
          <a:p>
            <a:pPr marL="990600" lvl="1" indent="-533400"/>
            <a:r>
              <a:rPr lang="pt-BR" altLang="en-BR"/>
              <a:t>Nota Fiscal Eletrônica NF-e</a:t>
            </a:r>
          </a:p>
          <a:p>
            <a:pPr marL="990600" lvl="1" indent="-533400"/>
            <a:r>
              <a:rPr lang="pt-BR" altLang="en-BR"/>
              <a:t>Livros Fiscais Eletrônicos – SPED Fiscal - SINTEGRA</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3FE07B7-2F40-8B78-4F97-5E9CDF533114}"/>
              </a:ext>
            </a:extLst>
          </p:cNvPr>
          <p:cNvSpPr>
            <a:spLocks noGrp="1" noChangeArrowheads="1"/>
          </p:cNvSpPr>
          <p:nvPr>
            <p:ph type="title"/>
          </p:nvPr>
        </p:nvSpPr>
        <p:spPr>
          <a:xfrm>
            <a:off x="457200" y="476250"/>
            <a:ext cx="8686800" cy="1223963"/>
          </a:xfrm>
        </p:spPr>
        <p:txBody>
          <a:bodyPr/>
          <a:lstStyle/>
          <a:p>
            <a:r>
              <a:rPr lang="pt-BR" altLang="en-BR" sz="4000"/>
              <a:t>Cartório de Registro de Títulos e Documentos </a:t>
            </a:r>
            <a:br>
              <a:rPr lang="pt-BR" altLang="en-BR" sz="4000"/>
            </a:br>
            <a:endParaRPr lang="pt-BR" altLang="en-BR" sz="4000"/>
          </a:p>
        </p:txBody>
      </p:sp>
      <p:sp>
        <p:nvSpPr>
          <p:cNvPr id="53251" name="Rectangle 3">
            <a:extLst>
              <a:ext uri="{FF2B5EF4-FFF2-40B4-BE49-F238E27FC236}">
                <a16:creationId xmlns:a16="http://schemas.microsoft.com/office/drawing/2014/main" id="{4BE403BD-41FD-83CF-3CF4-6892988DB413}"/>
              </a:ext>
            </a:extLst>
          </p:cNvPr>
          <p:cNvSpPr>
            <a:spLocks noGrp="1" noChangeArrowheads="1"/>
          </p:cNvSpPr>
          <p:nvPr>
            <p:ph type="body" idx="1"/>
          </p:nvPr>
        </p:nvSpPr>
        <p:spPr/>
        <p:txBody>
          <a:bodyPr/>
          <a:lstStyle/>
          <a:p>
            <a:pPr marL="609600" indent="-609600"/>
            <a:r>
              <a:rPr lang="pt-BR" altLang="en-BR"/>
              <a:t>Registro de Contrato Social e Alterações de Sociedades Simples, com utilização 100 % de Certificação digital. Projeto em desenvolvimento pela CRSEC – Central Registral de Serviços Eletrônico Compartilhados.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a:extLst>
              <a:ext uri="{FF2B5EF4-FFF2-40B4-BE49-F238E27FC236}">
                <a16:creationId xmlns:a16="http://schemas.microsoft.com/office/drawing/2014/main" id="{E5AA1EDB-DEC6-C360-5EE0-2225EA43846D}"/>
              </a:ext>
            </a:extLst>
          </p:cNvPr>
          <p:cNvSpPr>
            <a:spLocks noGrp="1" noChangeArrowheads="1"/>
          </p:cNvSpPr>
          <p:nvPr>
            <p:ph type="title"/>
          </p:nvPr>
        </p:nvSpPr>
        <p:spPr/>
        <p:txBody>
          <a:bodyPr/>
          <a:lstStyle/>
          <a:p>
            <a:r>
              <a:rPr lang="pt-BR" altLang="en-BR" sz="6000" b="1"/>
              <a:t>Outdoor</a:t>
            </a:r>
          </a:p>
        </p:txBody>
      </p:sp>
      <p:pic>
        <p:nvPicPr>
          <p:cNvPr id="287747" name="Picture 3">
            <a:extLst>
              <a:ext uri="{FF2B5EF4-FFF2-40B4-BE49-F238E27FC236}">
                <a16:creationId xmlns:a16="http://schemas.microsoft.com/office/drawing/2014/main" id="{940B4443-B0CB-8C6A-9D14-57C65BE5DA5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128838"/>
            <a:ext cx="9144000" cy="36528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a:extLst>
              <a:ext uri="{FF2B5EF4-FFF2-40B4-BE49-F238E27FC236}">
                <a16:creationId xmlns:a16="http://schemas.microsoft.com/office/drawing/2014/main" id="{95F9093F-31F1-C318-6C39-C4F8290B30C8}"/>
              </a:ext>
            </a:extLst>
          </p:cNvPr>
          <p:cNvSpPr>
            <a:spLocks noGrp="1" noChangeArrowheads="1"/>
          </p:cNvSpPr>
          <p:nvPr>
            <p:ph type="title"/>
          </p:nvPr>
        </p:nvSpPr>
        <p:spPr/>
        <p:txBody>
          <a:bodyPr/>
          <a:lstStyle/>
          <a:p>
            <a:r>
              <a:rPr lang="pt-BR" altLang="en-BR" sz="6000"/>
              <a:t>Busdoor</a:t>
            </a:r>
          </a:p>
        </p:txBody>
      </p:sp>
      <p:pic>
        <p:nvPicPr>
          <p:cNvPr id="285699" name="Picture 3">
            <a:extLst>
              <a:ext uri="{FF2B5EF4-FFF2-40B4-BE49-F238E27FC236}">
                <a16:creationId xmlns:a16="http://schemas.microsoft.com/office/drawing/2014/main" id="{06B9CE12-5A64-4379-587A-8F4AC80FB55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288" y="2216150"/>
            <a:ext cx="8464550" cy="4641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a:extLst>
              <a:ext uri="{FF2B5EF4-FFF2-40B4-BE49-F238E27FC236}">
                <a16:creationId xmlns:a16="http://schemas.microsoft.com/office/drawing/2014/main" id="{BF5BE0BE-D5E5-A291-00E8-F7E33C43164A}"/>
              </a:ext>
            </a:extLst>
          </p:cNvPr>
          <p:cNvSpPr>
            <a:spLocks noGrp="1" noChangeArrowheads="1"/>
          </p:cNvSpPr>
          <p:nvPr>
            <p:ph type="title"/>
          </p:nvPr>
        </p:nvSpPr>
        <p:spPr/>
        <p:txBody>
          <a:bodyPr/>
          <a:lstStyle/>
          <a:p>
            <a:endParaRPr lang="en-BR" altLang="en-BR"/>
          </a:p>
        </p:txBody>
      </p:sp>
      <p:sp>
        <p:nvSpPr>
          <p:cNvPr id="303107" name="Rectangle 3">
            <a:extLst>
              <a:ext uri="{FF2B5EF4-FFF2-40B4-BE49-F238E27FC236}">
                <a16:creationId xmlns:a16="http://schemas.microsoft.com/office/drawing/2014/main" id="{C3544828-2FF0-F886-4200-3389BA00DB98}"/>
              </a:ext>
            </a:extLst>
          </p:cNvPr>
          <p:cNvSpPr>
            <a:spLocks noGrp="1" noChangeArrowheads="1"/>
          </p:cNvSpPr>
          <p:nvPr>
            <p:ph type="body" idx="1"/>
          </p:nvPr>
        </p:nvSpPr>
        <p:spPr/>
        <p:txBody>
          <a:bodyPr/>
          <a:lstStyle/>
          <a:p>
            <a:endParaRPr lang="en-BR" altLang="en-BR"/>
          </a:p>
        </p:txBody>
      </p:sp>
      <p:pic>
        <p:nvPicPr>
          <p:cNvPr id="303108" name="Picture 4">
            <a:extLst>
              <a:ext uri="{FF2B5EF4-FFF2-40B4-BE49-F238E27FC236}">
                <a16:creationId xmlns:a16="http://schemas.microsoft.com/office/drawing/2014/main" id="{07E2F5BF-08DE-9919-F19B-0D7ECF68A09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7463"/>
            <a:ext cx="9144000" cy="682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8977829D-320F-1B1D-60E5-E8BD01DA222F}"/>
              </a:ext>
            </a:extLst>
          </p:cNvPr>
          <p:cNvSpPr>
            <a:spLocks noGrp="1" noChangeArrowheads="1"/>
          </p:cNvSpPr>
          <p:nvPr>
            <p:ph type="title"/>
          </p:nvPr>
        </p:nvSpPr>
        <p:spPr>
          <a:xfrm>
            <a:off x="457200" y="908050"/>
            <a:ext cx="2962275" cy="5041900"/>
          </a:xfrm>
        </p:spPr>
        <p:txBody>
          <a:bodyPr/>
          <a:lstStyle/>
          <a:p>
            <a:r>
              <a:rPr lang="pt-BR" altLang="en-BR"/>
              <a:t>Anúncios Revistas Veja, Época e Exame</a:t>
            </a:r>
          </a:p>
        </p:txBody>
      </p:sp>
      <p:pic>
        <p:nvPicPr>
          <p:cNvPr id="289795" name="Picture 3">
            <a:extLst>
              <a:ext uri="{FF2B5EF4-FFF2-40B4-BE49-F238E27FC236}">
                <a16:creationId xmlns:a16="http://schemas.microsoft.com/office/drawing/2014/main" id="{099DCC7E-D9BD-C515-870F-9CCD6775B39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97325" y="0"/>
            <a:ext cx="514667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a:extLst>
              <a:ext uri="{FF2B5EF4-FFF2-40B4-BE49-F238E27FC236}">
                <a16:creationId xmlns:a16="http://schemas.microsoft.com/office/drawing/2014/main" id="{88C4E8D5-78EF-ECC2-BC92-9192F3945A5C}"/>
              </a:ext>
            </a:extLst>
          </p:cNvPr>
          <p:cNvSpPr>
            <a:spLocks noGrp="1" noChangeArrowheads="1"/>
          </p:cNvSpPr>
          <p:nvPr>
            <p:ph type="title"/>
          </p:nvPr>
        </p:nvSpPr>
        <p:spPr>
          <a:xfrm>
            <a:off x="457200" y="260350"/>
            <a:ext cx="8229600" cy="360363"/>
          </a:xfrm>
        </p:spPr>
        <p:txBody>
          <a:bodyPr/>
          <a:lstStyle/>
          <a:p>
            <a:r>
              <a:rPr lang="pt-BR" altLang="en-BR" sz="4000"/>
              <a:t>Cartaz</a:t>
            </a:r>
          </a:p>
        </p:txBody>
      </p:sp>
      <p:sp>
        <p:nvSpPr>
          <p:cNvPr id="291843" name="Rectangle 3">
            <a:extLst>
              <a:ext uri="{FF2B5EF4-FFF2-40B4-BE49-F238E27FC236}">
                <a16:creationId xmlns:a16="http://schemas.microsoft.com/office/drawing/2014/main" id="{A329489C-6FF2-A0B1-E755-29C99ED34D2A}"/>
              </a:ext>
            </a:extLst>
          </p:cNvPr>
          <p:cNvSpPr>
            <a:spLocks noGrp="1" noChangeArrowheads="1"/>
          </p:cNvSpPr>
          <p:nvPr>
            <p:ph type="body" idx="1"/>
          </p:nvPr>
        </p:nvSpPr>
        <p:spPr/>
        <p:txBody>
          <a:bodyPr/>
          <a:lstStyle/>
          <a:p>
            <a:endParaRPr lang="en-BR" altLang="en-BR"/>
          </a:p>
        </p:txBody>
      </p:sp>
      <p:pic>
        <p:nvPicPr>
          <p:cNvPr id="291844" name="Picture 4">
            <a:extLst>
              <a:ext uri="{FF2B5EF4-FFF2-40B4-BE49-F238E27FC236}">
                <a16:creationId xmlns:a16="http://schemas.microsoft.com/office/drawing/2014/main" id="{A06F0ED7-9B57-EC26-0DE7-56D2F0F48BC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04850"/>
            <a:ext cx="9144000" cy="6153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0" name="Picture 2">
            <a:extLst>
              <a:ext uri="{FF2B5EF4-FFF2-40B4-BE49-F238E27FC236}">
                <a16:creationId xmlns:a16="http://schemas.microsoft.com/office/drawing/2014/main" id="{47B92C85-C1CA-43F0-0D92-BE4B7CC2DF9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48244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93891" name="Text Box 3">
            <a:extLst>
              <a:ext uri="{FF2B5EF4-FFF2-40B4-BE49-F238E27FC236}">
                <a16:creationId xmlns:a16="http://schemas.microsoft.com/office/drawing/2014/main" id="{37A0E2E4-6205-38DC-E3E5-AC42F96E6770}"/>
              </a:ext>
            </a:extLst>
          </p:cNvPr>
          <p:cNvSpPr txBox="1">
            <a:spLocks noChangeArrowheads="1"/>
          </p:cNvSpPr>
          <p:nvPr/>
        </p:nvSpPr>
        <p:spPr bwMode="auto">
          <a:xfrm>
            <a:off x="5580063" y="3500438"/>
            <a:ext cx="32400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pt-BR" altLang="en-BR" sz="4000" b="1"/>
              <a:t>Folder</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a:extLst>
              <a:ext uri="{FF2B5EF4-FFF2-40B4-BE49-F238E27FC236}">
                <a16:creationId xmlns:a16="http://schemas.microsoft.com/office/drawing/2014/main" id="{D19690FE-573A-FCF5-E307-6446A597F3F1}"/>
              </a:ext>
            </a:extLst>
          </p:cNvPr>
          <p:cNvSpPr>
            <a:spLocks noGrp="1" noChangeArrowheads="1"/>
          </p:cNvSpPr>
          <p:nvPr>
            <p:ph type="title"/>
          </p:nvPr>
        </p:nvSpPr>
        <p:spPr/>
        <p:txBody>
          <a:bodyPr/>
          <a:lstStyle/>
          <a:p>
            <a:r>
              <a:rPr lang="pt-BR" altLang="en-BR" sz="6000"/>
              <a:t>Video Institucional </a:t>
            </a:r>
          </a:p>
        </p:txBody>
      </p:sp>
      <p:pic>
        <p:nvPicPr>
          <p:cNvPr id="295939" name="Picture 3">
            <a:extLst>
              <a:ext uri="{FF2B5EF4-FFF2-40B4-BE49-F238E27FC236}">
                <a16:creationId xmlns:a16="http://schemas.microsoft.com/office/drawing/2014/main" id="{9662B232-6963-9C44-3298-9364440A5F09}"/>
              </a:ext>
            </a:extLst>
          </p:cNvPr>
          <p:cNvPicPr>
            <a:picLocks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0" y="1628775"/>
            <a:ext cx="9144000" cy="5229225"/>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a:extLst>
              <a:ext uri="{FF2B5EF4-FFF2-40B4-BE49-F238E27FC236}">
                <a16:creationId xmlns:a16="http://schemas.microsoft.com/office/drawing/2014/main" id="{0187BC0E-108C-7E74-5EFB-D007DBB263D6}"/>
              </a:ext>
            </a:extLst>
          </p:cNvPr>
          <p:cNvSpPr>
            <a:spLocks noGrp="1" noChangeArrowheads="1"/>
          </p:cNvSpPr>
          <p:nvPr>
            <p:ph type="title"/>
          </p:nvPr>
        </p:nvSpPr>
        <p:spPr/>
        <p:txBody>
          <a:bodyPr/>
          <a:lstStyle/>
          <a:p>
            <a:r>
              <a:rPr lang="pt-BR" altLang="en-BR" sz="6000" b="1"/>
              <a:t>Video Televisão </a:t>
            </a:r>
          </a:p>
        </p:txBody>
      </p:sp>
      <p:pic>
        <p:nvPicPr>
          <p:cNvPr id="307203" name="Picture 3">
            <a:hlinkClick r:id="rId3" action="ppaction://hlinkfile"/>
            <a:extLst>
              <a:ext uri="{FF2B5EF4-FFF2-40B4-BE49-F238E27FC236}">
                <a16:creationId xmlns:a16="http://schemas.microsoft.com/office/drawing/2014/main" id="{03D2AC20-3675-8113-ECF7-7B801123376C}"/>
              </a:ext>
            </a:extLst>
          </p:cNvPr>
          <p:cNvPicPr>
            <a:picLocks noChangeAspect="1" noChangeArrowheads="1"/>
          </p:cNvPicPr>
          <p:nvPr>
            <p:ph type="body" idx="1"/>
          </p:nvPr>
        </p:nvPicPr>
        <p:blipFill>
          <a:blip r:embed="rId4">
            <a:extLst>
              <a:ext uri="{28A0092B-C50C-407E-A947-70E740481C1C}">
                <a14:useLocalDpi xmlns:a14="http://schemas.microsoft.com/office/drawing/2010/main"/>
              </a:ext>
            </a:extLst>
          </a:blip>
          <a:srcRect/>
          <a:stretch>
            <a:fillRect/>
          </a:stretch>
        </p:blipFill>
        <p:spPr>
          <a:xfrm>
            <a:off x="0" y="1628775"/>
            <a:ext cx="9144000" cy="5229225"/>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7498FCFB-4A78-005A-2439-EB2BC7A5FEDD}"/>
              </a:ext>
            </a:extLst>
          </p:cNvPr>
          <p:cNvSpPr>
            <a:spLocks noGrp="1" noChangeArrowheads="1"/>
          </p:cNvSpPr>
          <p:nvPr>
            <p:ph type="title"/>
          </p:nvPr>
        </p:nvSpPr>
        <p:spPr/>
        <p:txBody>
          <a:bodyPr/>
          <a:lstStyle/>
          <a:p>
            <a:r>
              <a:rPr lang="pt-BR" altLang="en-BR" b="1"/>
              <a:t>Chave do Futuro</a:t>
            </a:r>
          </a:p>
        </p:txBody>
      </p:sp>
      <p:sp>
        <p:nvSpPr>
          <p:cNvPr id="55299" name="Rectangle 3">
            <a:extLst>
              <a:ext uri="{FF2B5EF4-FFF2-40B4-BE49-F238E27FC236}">
                <a16:creationId xmlns:a16="http://schemas.microsoft.com/office/drawing/2014/main" id="{F6A17A83-0ACD-9257-C047-586871C86A80}"/>
              </a:ext>
            </a:extLst>
          </p:cNvPr>
          <p:cNvSpPr>
            <a:spLocks noGrp="1" noChangeArrowheads="1"/>
          </p:cNvSpPr>
          <p:nvPr>
            <p:ph type="body" idx="1"/>
          </p:nvPr>
        </p:nvSpPr>
        <p:spPr>
          <a:xfrm>
            <a:off x="0" y="1600200"/>
            <a:ext cx="8686800" cy="5257800"/>
          </a:xfrm>
        </p:spPr>
        <p:txBody>
          <a:bodyPr/>
          <a:lstStyle/>
          <a:p>
            <a:pPr algn="just">
              <a:lnSpc>
                <a:spcPct val="80000"/>
              </a:lnSpc>
            </a:pPr>
            <a:r>
              <a:rPr lang="pt-BR" altLang="en-BR" sz="2800"/>
              <a:t>Concluímos que a Nova Identidade do Profissional da Contabilidade expedida com as maravilhosas características funcionais da Certificação Digital, é a </a:t>
            </a:r>
            <a:r>
              <a:rPr lang="pt-BR" altLang="en-BR" sz="2800" b="1"/>
              <a:t>Chave do Futuro</a:t>
            </a:r>
            <a:r>
              <a:rPr lang="pt-BR" altLang="en-BR" sz="2800"/>
              <a:t> da Profissão Contábil, pois será através dela que os profissionais participarão da desmaterialização dos processos contábeis e fiscais.</a:t>
            </a:r>
            <a:endParaRPr lang="pt-PT" altLang="en-BR" sz="2800"/>
          </a:p>
          <a:p>
            <a:pPr algn="just">
              <a:lnSpc>
                <a:spcPct val="80000"/>
              </a:lnSpc>
            </a:pPr>
            <a:r>
              <a:rPr lang="pt-PT" altLang="en-BR" sz="2800"/>
              <a:t>A interação cada vez maior com sistemas digitais avançados, inegavelmente leva nossa categoria profissional a “surfar” por mares virtuais "nunca dantes navegados",  nas ondas de um avanço tecnológico que veio para ficar,  somente crescer e jamais retroceder.</a:t>
            </a:r>
          </a:p>
          <a:p>
            <a:pPr algn="just">
              <a:lnSpc>
                <a:spcPct val="80000"/>
              </a:lnSpc>
            </a:pPr>
            <a:r>
              <a:rPr lang="pt-PT" altLang="en-BR" sz="2800"/>
              <a:t>É vencer o desafio ou morrer na praia.</a:t>
            </a:r>
            <a:endParaRPr lang="pt-BR" altLang="en-BR" sz="280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67B1EF36-AA5C-D040-784A-003379D704ED}"/>
              </a:ext>
            </a:extLst>
          </p:cNvPr>
          <p:cNvSpPr>
            <a:spLocks noGrp="1" noChangeArrowheads="1"/>
          </p:cNvSpPr>
          <p:nvPr>
            <p:ph type="title"/>
          </p:nvPr>
        </p:nvSpPr>
        <p:spPr/>
        <p:txBody>
          <a:bodyPr/>
          <a:lstStyle/>
          <a:p>
            <a:r>
              <a:rPr lang="pt-BR" altLang="en-BR"/>
              <a:t>Perguntas</a:t>
            </a:r>
          </a:p>
        </p:txBody>
      </p:sp>
      <p:sp>
        <p:nvSpPr>
          <p:cNvPr id="57347" name="Rectangle 3">
            <a:extLst>
              <a:ext uri="{FF2B5EF4-FFF2-40B4-BE49-F238E27FC236}">
                <a16:creationId xmlns:a16="http://schemas.microsoft.com/office/drawing/2014/main" id="{025C0FE5-761F-919D-CBC4-05E1E36BAD5D}"/>
              </a:ext>
            </a:extLst>
          </p:cNvPr>
          <p:cNvSpPr>
            <a:spLocks noGrp="1" noChangeArrowheads="1"/>
          </p:cNvSpPr>
          <p:nvPr>
            <p:ph type="body" idx="1"/>
          </p:nvPr>
        </p:nvSpPr>
        <p:spPr>
          <a:xfrm>
            <a:off x="184150" y="5805488"/>
            <a:ext cx="8959850" cy="1052512"/>
          </a:xfrm>
        </p:spPr>
        <p:txBody>
          <a:bodyPr/>
          <a:lstStyle/>
          <a:p>
            <a:pPr algn="ctr">
              <a:lnSpc>
                <a:spcPct val="90000"/>
              </a:lnSpc>
              <a:buFont typeface="Wingdings" pitchFamily="2" charset="2"/>
              <a:buNone/>
            </a:pPr>
            <a:r>
              <a:rPr kumimoji="1" lang="pt-PT" altLang="en-BR" sz="5400" b="1">
                <a:hlinkClick r:id="rId3"/>
              </a:rPr>
              <a:t>www.nivaldocleto.cnt.br</a:t>
            </a:r>
            <a:endParaRPr kumimoji="1" lang="pt-BR" altLang="en-BR" sz="5400" b="1"/>
          </a:p>
          <a:p>
            <a:pPr algn="ctr">
              <a:lnSpc>
                <a:spcPct val="90000"/>
              </a:lnSpc>
              <a:buFont typeface="Wingdings" pitchFamily="2" charset="2"/>
              <a:buNone/>
            </a:pPr>
            <a:endParaRPr lang="pt-BR" altLang="en-BR" sz="4000" b="1" u="sng"/>
          </a:p>
          <a:p>
            <a:pPr algn="ctr">
              <a:lnSpc>
                <a:spcPct val="90000"/>
              </a:lnSpc>
              <a:buFont typeface="Wingdings" pitchFamily="2" charset="2"/>
              <a:buNone/>
            </a:pPr>
            <a:endParaRPr lang="pt-BR" altLang="en-BR" sz="2400" b="1" u="sng"/>
          </a:p>
          <a:p>
            <a:pPr algn="ctr">
              <a:lnSpc>
                <a:spcPct val="90000"/>
              </a:lnSpc>
              <a:buFont typeface="Wingdings" pitchFamily="2" charset="2"/>
              <a:buNone/>
            </a:pPr>
            <a:endParaRPr lang="pt-BR" altLang="en-BR" sz="2400" b="1" u="sng"/>
          </a:p>
        </p:txBody>
      </p:sp>
      <p:pic>
        <p:nvPicPr>
          <p:cNvPr id="57348" name="Picture 4">
            <a:extLst>
              <a:ext uri="{FF2B5EF4-FFF2-40B4-BE49-F238E27FC236}">
                <a16:creationId xmlns:a16="http://schemas.microsoft.com/office/drawing/2014/main" id="{90786733-6BC7-4D9E-2A6E-B7424316FF3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2425" y="1844675"/>
            <a:ext cx="2135188" cy="3470275"/>
          </a:xfrm>
          <a:prstGeom prst="rect">
            <a:avLst/>
          </a:prstGeom>
          <a:noFill/>
          <a:extLst>
            <a:ext uri="{909E8E84-426E-40DD-AFC4-6F175D3DCCD1}">
              <a14:hiddenFill xmlns:a14="http://schemas.microsoft.com/office/drawing/2010/main">
                <a:solidFill>
                  <a:srgbClr val="FFFFFF"/>
                </a:solidFill>
              </a14:hiddenFill>
            </a:ext>
          </a:extLst>
        </p:spPr>
      </p:pic>
      <p:pic>
        <p:nvPicPr>
          <p:cNvPr id="57349" name="Picture 5">
            <a:extLst>
              <a:ext uri="{FF2B5EF4-FFF2-40B4-BE49-F238E27FC236}">
                <a16:creationId xmlns:a16="http://schemas.microsoft.com/office/drawing/2014/main" id="{F050D7DD-46C7-B66F-3786-E1373275E96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665913" y="1773238"/>
            <a:ext cx="2168525" cy="3370262"/>
          </a:xfrm>
          <a:prstGeom prst="rect">
            <a:avLst/>
          </a:prstGeom>
          <a:noFill/>
          <a:extLst>
            <a:ext uri="{909E8E84-426E-40DD-AFC4-6F175D3DCCD1}">
              <a14:hiddenFill xmlns:a14="http://schemas.microsoft.com/office/drawing/2010/main">
                <a:solidFill>
                  <a:srgbClr val="FFFFFF"/>
                </a:solidFill>
              </a14:hiddenFill>
            </a:ext>
          </a:extLst>
        </p:spPr>
      </p:pic>
      <p:sp>
        <p:nvSpPr>
          <p:cNvPr id="57350" name="Text Box 6">
            <a:extLst>
              <a:ext uri="{FF2B5EF4-FFF2-40B4-BE49-F238E27FC236}">
                <a16:creationId xmlns:a16="http://schemas.microsoft.com/office/drawing/2014/main" id="{8D25EED8-0FA5-AADC-97A8-23D86F1B610E}"/>
              </a:ext>
            </a:extLst>
          </p:cNvPr>
          <p:cNvSpPr txBox="1">
            <a:spLocks noChangeArrowheads="1"/>
          </p:cNvSpPr>
          <p:nvPr/>
        </p:nvSpPr>
        <p:spPr bwMode="auto">
          <a:xfrm>
            <a:off x="982663" y="3284538"/>
            <a:ext cx="7245350" cy="2443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pt-PT" altLang="en-BR" sz="2800" b="1"/>
              <a:t>		      0xx11 3864-1100</a:t>
            </a:r>
          </a:p>
          <a:p>
            <a:pPr>
              <a:spcBef>
                <a:spcPct val="50000"/>
              </a:spcBef>
            </a:pPr>
            <a:endParaRPr kumimoji="1" lang="pt-PT" altLang="en-BR" sz="2800" b="1"/>
          </a:p>
          <a:p>
            <a:pPr>
              <a:spcBef>
                <a:spcPct val="50000"/>
              </a:spcBef>
            </a:pPr>
            <a:endParaRPr kumimoji="1" lang="pt-PT" altLang="en-BR" sz="2800" b="1"/>
          </a:p>
          <a:p>
            <a:pPr>
              <a:spcBef>
                <a:spcPct val="50000"/>
              </a:spcBef>
            </a:pPr>
            <a:r>
              <a:rPr kumimoji="1" lang="pt-PT" altLang="en-BR" sz="2800" b="1"/>
              <a:t>	ncleto@nivaldocleto.cnt.br</a:t>
            </a:r>
            <a:endParaRPr kumimoji="1" lang="pt-BR" altLang="en-BR" sz="2800" b="1"/>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6">
            <a:extLst>
              <a:ext uri="{FF2B5EF4-FFF2-40B4-BE49-F238E27FC236}">
                <a16:creationId xmlns:a16="http://schemas.microsoft.com/office/drawing/2014/main" id="{96183C0C-22E0-550D-30F9-99A612E9353E}"/>
              </a:ext>
            </a:extLst>
          </p:cNvPr>
          <p:cNvSpPr>
            <a:spLocks noGrp="1" noChangeArrowheads="1"/>
          </p:cNvSpPr>
          <p:nvPr>
            <p:ph type="body" idx="1"/>
          </p:nvPr>
        </p:nvSpPr>
        <p:spPr/>
        <p:txBody>
          <a:bodyPr/>
          <a:lstStyle/>
          <a:p>
            <a:pPr algn="just">
              <a:lnSpc>
                <a:spcPct val="90000"/>
              </a:lnSpc>
            </a:pPr>
            <a:r>
              <a:rPr lang="pt-BR" altLang="en-BR" sz="2800"/>
              <a:t>Um dos principais objetivos  para substituição da carteira provém da intenção de adequá-la aos novos tempos, isto é, à </a:t>
            </a:r>
            <a:r>
              <a:rPr lang="pt-BR" altLang="en-BR" sz="2800" b="1" i="1"/>
              <a:t>Era Digital</a:t>
            </a:r>
            <a:r>
              <a:rPr lang="pt-BR" altLang="en-BR" sz="2800"/>
              <a:t>, capacitando permanentemente os profissionais para enfrentar os desafios dos constantes avanços tecnológicos implantados pelo Governo Eletrônico, como por exemplo o Sistema Publico de Escrituração Digital  - SPED, que envolve o Livro Diário Digital, Nota Fiscal Eletrônica e os Livros Fiscais Eletrônicos Estaduais e em breve os Municipais.</a:t>
            </a:r>
          </a:p>
        </p:txBody>
      </p:sp>
      <p:sp>
        <p:nvSpPr>
          <p:cNvPr id="8199" name="Rectangle 7">
            <a:extLst>
              <a:ext uri="{FF2B5EF4-FFF2-40B4-BE49-F238E27FC236}">
                <a16:creationId xmlns:a16="http://schemas.microsoft.com/office/drawing/2014/main" id="{513291E0-CE27-02AA-32DD-5AFB5A83247B}"/>
              </a:ext>
            </a:extLst>
          </p:cNvPr>
          <p:cNvSpPr>
            <a:spLocks noGrp="1" noChangeArrowheads="1"/>
          </p:cNvSpPr>
          <p:nvPr>
            <p:ph type="title"/>
          </p:nvPr>
        </p:nvSpPr>
        <p:spPr>
          <a:xfrm>
            <a:off x="900113" y="476250"/>
            <a:ext cx="8001000" cy="722313"/>
          </a:xfrm>
          <a:noFill/>
          <a:ln/>
        </p:spPr>
        <p:txBody>
          <a:bodyPr anchor="b"/>
          <a:lstStyle/>
          <a:p>
            <a:r>
              <a:rPr lang="pt-BR" altLang="en-BR" sz="4000"/>
              <a:t>O Projeto da Nova Carteira</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a:extLst>
              <a:ext uri="{FF2B5EF4-FFF2-40B4-BE49-F238E27FC236}">
                <a16:creationId xmlns:a16="http://schemas.microsoft.com/office/drawing/2014/main" id="{087A5F66-8168-6BBE-EF78-5A1A9E841E25}"/>
              </a:ext>
            </a:extLst>
          </p:cNvPr>
          <p:cNvSpPr>
            <a:spLocks noGrp="1" noChangeArrowheads="1"/>
          </p:cNvSpPr>
          <p:nvPr>
            <p:ph type="body" idx="1"/>
          </p:nvPr>
        </p:nvSpPr>
        <p:spPr/>
        <p:txBody>
          <a:bodyPr/>
          <a:lstStyle/>
          <a:p>
            <a:pPr algn="just"/>
            <a:r>
              <a:rPr lang="pt-BR" altLang="en-BR"/>
              <a:t>Com a democratização do uso da certificação digital, que garantirá a identidade do profissional da contabilidade nas transações eletrônicas, será  possível uma maior utilização dos serviços públicos que hoje são prestados nos balcões de atendimento. </a:t>
            </a:r>
          </a:p>
        </p:txBody>
      </p:sp>
      <p:sp>
        <p:nvSpPr>
          <p:cNvPr id="14340" name="Rectangle 4">
            <a:extLst>
              <a:ext uri="{FF2B5EF4-FFF2-40B4-BE49-F238E27FC236}">
                <a16:creationId xmlns:a16="http://schemas.microsoft.com/office/drawing/2014/main" id="{95C8E4B5-A57B-4AC6-8B1D-1D63EDC82B39}"/>
              </a:ext>
            </a:extLst>
          </p:cNvPr>
          <p:cNvSpPr>
            <a:spLocks noGrp="1" noChangeArrowheads="1"/>
          </p:cNvSpPr>
          <p:nvPr>
            <p:ph type="title"/>
          </p:nvPr>
        </p:nvSpPr>
        <p:spPr>
          <a:xfrm>
            <a:off x="900113" y="476250"/>
            <a:ext cx="8001000" cy="722313"/>
          </a:xfrm>
          <a:noFill/>
          <a:ln/>
        </p:spPr>
        <p:txBody>
          <a:bodyPr anchor="b"/>
          <a:lstStyle/>
          <a:p>
            <a:r>
              <a:rPr lang="pt-BR" altLang="en-BR" sz="4000"/>
              <a:t>O Projeto da Nova Carteira</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a:extLst>
              <a:ext uri="{FF2B5EF4-FFF2-40B4-BE49-F238E27FC236}">
                <a16:creationId xmlns:a16="http://schemas.microsoft.com/office/drawing/2014/main" id="{3EB3A277-9400-57EC-A83A-F1AD2617179F}"/>
              </a:ext>
            </a:extLst>
          </p:cNvPr>
          <p:cNvSpPr>
            <a:spLocks noGrp="1" noChangeArrowheads="1"/>
          </p:cNvSpPr>
          <p:nvPr>
            <p:ph type="title"/>
          </p:nvPr>
        </p:nvSpPr>
        <p:spPr>
          <a:xfrm>
            <a:off x="468313" y="908050"/>
            <a:ext cx="8351837" cy="4968875"/>
          </a:xfrm>
        </p:spPr>
        <p:txBody>
          <a:bodyPr/>
          <a:lstStyle/>
          <a:p>
            <a:br>
              <a:rPr lang="es-ES" altLang="en-BR" b="1">
                <a:solidFill>
                  <a:schemeClr val="tx1"/>
                </a:solidFill>
                <a:latin typeface="Frutiger 55 Roman" pitchFamily="34" charset="0"/>
              </a:rPr>
            </a:br>
            <a:r>
              <a:rPr lang="es-ES" altLang="en-BR" b="1">
                <a:solidFill>
                  <a:schemeClr val="tx1"/>
                </a:solidFill>
                <a:latin typeface="Frutiger 55 Roman" pitchFamily="34" charset="0"/>
              </a:rPr>
              <a:t>Emissão da  </a:t>
            </a:r>
            <a:br>
              <a:rPr lang="es-ES" altLang="en-BR" b="1">
                <a:solidFill>
                  <a:schemeClr val="tx1"/>
                </a:solidFill>
                <a:latin typeface="Frutiger 55 Roman" pitchFamily="34" charset="0"/>
              </a:rPr>
            </a:br>
            <a:r>
              <a:rPr lang="es-ES" altLang="en-BR" b="1">
                <a:solidFill>
                  <a:schemeClr val="tx1"/>
                </a:solidFill>
                <a:latin typeface="Frutiger 55 Roman" pitchFamily="34" charset="0"/>
              </a:rPr>
              <a:t> Nova Identidade</a:t>
            </a:r>
            <a:br>
              <a:rPr lang="es-ES" altLang="en-BR" b="1">
                <a:solidFill>
                  <a:schemeClr val="tx1"/>
                </a:solidFill>
                <a:latin typeface="Frutiger 55 Roman" pitchFamily="34" charset="0"/>
              </a:rPr>
            </a:br>
            <a:r>
              <a:rPr lang="es-ES" altLang="en-BR" b="1">
                <a:solidFill>
                  <a:schemeClr val="tx1"/>
                </a:solidFill>
                <a:latin typeface="Frutiger 55 Roman" pitchFamily="34" charset="0"/>
              </a:rPr>
              <a:t>com possibilidade de inserir a Certificação Digital</a:t>
            </a:r>
            <a:r>
              <a:rPr lang="es-ES" altLang="en-BR" sz="4000" b="1">
                <a:solidFill>
                  <a:schemeClr val="tx1"/>
                </a:solidFill>
                <a:latin typeface="Frutiger 55 Roman" pitchFamily="34" charset="0"/>
              </a:rPr>
              <a:t>  </a:t>
            </a:r>
            <a:br>
              <a:rPr lang="es-ES" altLang="en-BR" sz="4000" b="1">
                <a:solidFill>
                  <a:schemeClr val="tx1"/>
                </a:solidFill>
                <a:latin typeface="Frutiger 55 Roman" pitchFamily="34" charset="0"/>
              </a:rPr>
            </a:br>
            <a:endParaRPr lang="pt-BR" altLang="en-BR" sz="4000" b="1">
              <a:solidFill>
                <a:schemeClr val="tx1"/>
              </a:solidFill>
              <a:latin typeface="Frutiger 55 Roman"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a:extLst>
              <a:ext uri="{FF2B5EF4-FFF2-40B4-BE49-F238E27FC236}">
                <a16:creationId xmlns:a16="http://schemas.microsoft.com/office/drawing/2014/main" id="{A7380DEB-B95C-9B37-FB30-E6C9C7F4D7C5}"/>
              </a:ext>
            </a:extLst>
          </p:cNvPr>
          <p:cNvSpPr>
            <a:spLocks noGrp="1" noChangeArrowheads="1"/>
          </p:cNvSpPr>
          <p:nvPr>
            <p:ph type="title"/>
          </p:nvPr>
        </p:nvSpPr>
        <p:spPr/>
        <p:txBody>
          <a:bodyPr/>
          <a:lstStyle/>
          <a:p>
            <a:r>
              <a:rPr lang="pt-BR" altLang="en-BR"/>
              <a:t>Operacionalização da Substituição</a:t>
            </a:r>
          </a:p>
        </p:txBody>
      </p:sp>
      <p:sp>
        <p:nvSpPr>
          <p:cNvPr id="265219" name="Line 3">
            <a:extLst>
              <a:ext uri="{FF2B5EF4-FFF2-40B4-BE49-F238E27FC236}">
                <a16:creationId xmlns:a16="http://schemas.microsoft.com/office/drawing/2014/main" id="{A10DB3B8-779B-BE00-33D3-F0F23D6405F1}"/>
              </a:ext>
            </a:extLst>
          </p:cNvPr>
          <p:cNvSpPr>
            <a:spLocks noChangeShapeType="1"/>
          </p:cNvSpPr>
          <p:nvPr/>
        </p:nvSpPr>
        <p:spPr bwMode="auto">
          <a:xfrm flipV="1">
            <a:off x="1909763" y="2636838"/>
            <a:ext cx="1006475" cy="0"/>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graphicFrame>
        <p:nvGraphicFramePr>
          <p:cNvPr id="265220" name="Object 4">
            <a:extLst>
              <a:ext uri="{FF2B5EF4-FFF2-40B4-BE49-F238E27FC236}">
                <a16:creationId xmlns:a16="http://schemas.microsoft.com/office/drawing/2014/main" id="{D3015BB7-82A7-471F-1274-DDA95D76A19D}"/>
              </a:ext>
            </a:extLst>
          </p:cNvPr>
          <p:cNvGraphicFramePr>
            <a:graphicFrameLocks noChangeAspect="1"/>
          </p:cNvGraphicFramePr>
          <p:nvPr/>
        </p:nvGraphicFramePr>
        <p:xfrm>
          <a:off x="3059113" y="2224088"/>
          <a:ext cx="622300" cy="1060450"/>
        </p:xfrm>
        <a:graphic>
          <a:graphicData uri="http://schemas.openxmlformats.org/presentationml/2006/ole">
            <mc:AlternateContent xmlns:mc="http://schemas.openxmlformats.org/markup-compatibility/2006">
              <mc:Choice xmlns:v="urn:schemas-microsoft-com:vml" Requires="v">
                <p:oleObj name="Clip" r:id="rId3" imgW="11099800" imgH="19481800" progId="MS_ClipArt_Gallery.5">
                  <p:embed/>
                </p:oleObj>
              </mc:Choice>
              <mc:Fallback>
                <p:oleObj name="Clip" r:id="rId3" imgW="11099800" imgH="19481800" progId="MS_ClipArt_Gallery.5">
                  <p:embed/>
                  <p:pic>
                    <p:nvPicPr>
                      <p:cNvPr id="0" name="Object 4"/>
                      <p:cNvPicPr>
                        <a:picLocks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3059113" y="2224088"/>
                        <a:ext cx="622300"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5221" name="Text Box 5">
            <a:extLst>
              <a:ext uri="{FF2B5EF4-FFF2-40B4-BE49-F238E27FC236}">
                <a16:creationId xmlns:a16="http://schemas.microsoft.com/office/drawing/2014/main" id="{55767478-6146-3C3F-4C72-348F0764D9C4}"/>
              </a:ext>
            </a:extLst>
          </p:cNvPr>
          <p:cNvSpPr txBox="1">
            <a:spLocks noChangeArrowheads="1"/>
          </p:cNvSpPr>
          <p:nvPr/>
        </p:nvSpPr>
        <p:spPr bwMode="auto">
          <a:xfrm>
            <a:off x="3636963" y="2708275"/>
            <a:ext cx="1657350" cy="66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lnSpc>
                <a:spcPct val="85000"/>
              </a:lnSpc>
              <a:spcBef>
                <a:spcPct val="50000"/>
              </a:spcBef>
            </a:pPr>
            <a:r>
              <a:rPr lang="de-DE" altLang="en-BR" sz="1100">
                <a:solidFill>
                  <a:srgbClr val="000000"/>
                </a:solidFill>
              </a:rPr>
              <a:t>Coleta de assinatura, digital e foto em formulário padrão e validação presencial</a:t>
            </a:r>
            <a:endParaRPr lang="en-US" altLang="en-BR" sz="1100">
              <a:solidFill>
                <a:srgbClr val="000000"/>
              </a:solidFill>
            </a:endParaRPr>
          </a:p>
        </p:txBody>
      </p:sp>
      <p:graphicFrame>
        <p:nvGraphicFramePr>
          <p:cNvPr id="265222" name="Object 6">
            <a:extLst>
              <a:ext uri="{FF2B5EF4-FFF2-40B4-BE49-F238E27FC236}">
                <a16:creationId xmlns:a16="http://schemas.microsoft.com/office/drawing/2014/main" id="{EABB020B-B8C7-05A9-4DA1-DD1E768C883A}"/>
              </a:ext>
            </a:extLst>
          </p:cNvPr>
          <p:cNvGraphicFramePr>
            <a:graphicFrameLocks noChangeAspect="1"/>
          </p:cNvGraphicFramePr>
          <p:nvPr/>
        </p:nvGraphicFramePr>
        <p:xfrm>
          <a:off x="827088" y="2322513"/>
          <a:ext cx="962025" cy="601662"/>
        </p:xfrm>
        <a:graphic>
          <a:graphicData uri="http://schemas.openxmlformats.org/presentationml/2006/ole">
            <mc:AlternateContent xmlns:mc="http://schemas.openxmlformats.org/markup-compatibility/2006">
              <mc:Choice xmlns:v="urn:schemas-microsoft-com:vml" Requires="v">
                <p:oleObj name="Clip" r:id="rId5" imgW="35013900" imgH="27165300" progId="MS_ClipArt_Gallery.5">
                  <p:embed/>
                </p:oleObj>
              </mc:Choice>
              <mc:Fallback>
                <p:oleObj name="Clip" r:id="rId5" imgW="35013900" imgH="27165300" progId="MS_ClipArt_Gallery.5">
                  <p:embed/>
                  <p:pic>
                    <p:nvPicPr>
                      <p:cNvPr id="0" name="Object 6"/>
                      <p:cNvPicPr>
                        <a:picLocks noChangeAspect="1" noChangeArrowheads="1"/>
                      </p:cNvPicPr>
                      <p:nvPr/>
                    </p:nvPicPr>
                    <p:blipFill>
                      <a:blip r:embed="rId6">
                        <a:lum bright="24000"/>
                        <a:extLst>
                          <a:ext uri="{28A0092B-C50C-407E-A947-70E740481C1C}">
                            <a14:useLocalDpi xmlns:a14="http://schemas.microsoft.com/office/drawing/2010/main" val="0"/>
                          </a:ext>
                        </a:extLst>
                      </a:blip>
                      <a:srcRect/>
                      <a:stretch>
                        <a:fillRect/>
                      </a:stretch>
                    </p:blipFill>
                    <p:spPr bwMode="auto">
                      <a:xfrm>
                        <a:off x="827088" y="2322513"/>
                        <a:ext cx="962025" cy="60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5223" name="Text Box 7">
            <a:extLst>
              <a:ext uri="{FF2B5EF4-FFF2-40B4-BE49-F238E27FC236}">
                <a16:creationId xmlns:a16="http://schemas.microsoft.com/office/drawing/2014/main" id="{941A791A-D144-5C5E-3458-CB08BED5BCF4}"/>
              </a:ext>
            </a:extLst>
          </p:cNvPr>
          <p:cNvSpPr txBox="1">
            <a:spLocks noChangeArrowheads="1"/>
          </p:cNvSpPr>
          <p:nvPr/>
        </p:nvSpPr>
        <p:spPr bwMode="auto">
          <a:xfrm>
            <a:off x="2557463" y="3357563"/>
            <a:ext cx="143827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en-BR" sz="1400" b="1">
                <a:solidFill>
                  <a:srgbClr val="FF0000"/>
                </a:solidFill>
                <a:effectLst>
                  <a:outerShdw blurRad="38100" dist="38100" dir="2700000" algn="tl">
                    <a:srgbClr val="000000"/>
                  </a:outerShdw>
                </a:effectLst>
              </a:rPr>
              <a:t>BANCO DE DADOS CFC</a:t>
            </a:r>
          </a:p>
        </p:txBody>
      </p:sp>
      <p:sp>
        <p:nvSpPr>
          <p:cNvPr id="265224" name="Line 8">
            <a:extLst>
              <a:ext uri="{FF2B5EF4-FFF2-40B4-BE49-F238E27FC236}">
                <a16:creationId xmlns:a16="http://schemas.microsoft.com/office/drawing/2014/main" id="{F5AED539-2F9F-8884-44B5-1554077BF6EA}"/>
              </a:ext>
            </a:extLst>
          </p:cNvPr>
          <p:cNvSpPr>
            <a:spLocks noChangeShapeType="1"/>
          </p:cNvSpPr>
          <p:nvPr/>
        </p:nvSpPr>
        <p:spPr bwMode="auto">
          <a:xfrm flipV="1">
            <a:off x="3709988" y="2636838"/>
            <a:ext cx="1584325" cy="0"/>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65225" name="Line 9">
            <a:extLst>
              <a:ext uri="{FF2B5EF4-FFF2-40B4-BE49-F238E27FC236}">
                <a16:creationId xmlns:a16="http://schemas.microsoft.com/office/drawing/2014/main" id="{5BB81D67-F531-9C2A-2098-AE22BBCDABC4}"/>
              </a:ext>
            </a:extLst>
          </p:cNvPr>
          <p:cNvSpPr>
            <a:spLocks noChangeShapeType="1"/>
          </p:cNvSpPr>
          <p:nvPr/>
        </p:nvSpPr>
        <p:spPr bwMode="auto">
          <a:xfrm>
            <a:off x="3421063" y="3933825"/>
            <a:ext cx="12700" cy="16652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BR"/>
          </a:p>
        </p:txBody>
      </p:sp>
      <p:sp>
        <p:nvSpPr>
          <p:cNvPr id="265226" name="Text Box 10">
            <a:extLst>
              <a:ext uri="{FF2B5EF4-FFF2-40B4-BE49-F238E27FC236}">
                <a16:creationId xmlns:a16="http://schemas.microsoft.com/office/drawing/2014/main" id="{4E849058-05EF-1DEA-0362-69A996B208B5}"/>
              </a:ext>
            </a:extLst>
          </p:cNvPr>
          <p:cNvSpPr txBox="1">
            <a:spLocks noChangeArrowheads="1"/>
          </p:cNvSpPr>
          <p:nvPr/>
        </p:nvSpPr>
        <p:spPr bwMode="auto">
          <a:xfrm>
            <a:off x="2058988" y="2205038"/>
            <a:ext cx="498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1</a:t>
            </a:r>
          </a:p>
        </p:txBody>
      </p:sp>
      <p:sp>
        <p:nvSpPr>
          <p:cNvPr id="265227" name="Text Box 11">
            <a:extLst>
              <a:ext uri="{FF2B5EF4-FFF2-40B4-BE49-F238E27FC236}">
                <a16:creationId xmlns:a16="http://schemas.microsoft.com/office/drawing/2014/main" id="{D9F2B9F9-4392-F7D3-21AD-CF5013EE80D2}"/>
              </a:ext>
            </a:extLst>
          </p:cNvPr>
          <p:cNvSpPr txBox="1">
            <a:spLocks noChangeArrowheads="1"/>
          </p:cNvSpPr>
          <p:nvPr/>
        </p:nvSpPr>
        <p:spPr bwMode="auto">
          <a:xfrm>
            <a:off x="4262438" y="2205038"/>
            <a:ext cx="30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2</a:t>
            </a:r>
          </a:p>
        </p:txBody>
      </p:sp>
      <p:sp>
        <p:nvSpPr>
          <p:cNvPr id="265228" name="Text Box 12">
            <a:extLst>
              <a:ext uri="{FF2B5EF4-FFF2-40B4-BE49-F238E27FC236}">
                <a16:creationId xmlns:a16="http://schemas.microsoft.com/office/drawing/2014/main" id="{B3377157-9396-ABF7-E4AD-FB3D83DDCF19}"/>
              </a:ext>
            </a:extLst>
          </p:cNvPr>
          <p:cNvSpPr txBox="1">
            <a:spLocks noChangeArrowheads="1"/>
          </p:cNvSpPr>
          <p:nvPr/>
        </p:nvSpPr>
        <p:spPr bwMode="auto">
          <a:xfrm rot="-3370431">
            <a:off x="4127500" y="5172076"/>
            <a:ext cx="250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3</a:t>
            </a:r>
          </a:p>
        </p:txBody>
      </p:sp>
      <p:sp>
        <p:nvSpPr>
          <p:cNvPr id="265229" name="Text Box 13">
            <a:extLst>
              <a:ext uri="{FF2B5EF4-FFF2-40B4-BE49-F238E27FC236}">
                <a16:creationId xmlns:a16="http://schemas.microsoft.com/office/drawing/2014/main" id="{99A9D7FB-9157-6421-6DE7-55BA1887CC4C}"/>
              </a:ext>
            </a:extLst>
          </p:cNvPr>
          <p:cNvSpPr txBox="1">
            <a:spLocks noChangeArrowheads="1"/>
          </p:cNvSpPr>
          <p:nvPr/>
        </p:nvSpPr>
        <p:spPr bwMode="auto">
          <a:xfrm>
            <a:off x="3708400" y="4508500"/>
            <a:ext cx="249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4</a:t>
            </a:r>
          </a:p>
        </p:txBody>
      </p:sp>
      <p:sp>
        <p:nvSpPr>
          <p:cNvPr id="265230" name="Text Box 14">
            <a:extLst>
              <a:ext uri="{FF2B5EF4-FFF2-40B4-BE49-F238E27FC236}">
                <a16:creationId xmlns:a16="http://schemas.microsoft.com/office/drawing/2014/main" id="{D3B33047-FEBD-85A6-8183-E45BF2B0D3B4}"/>
              </a:ext>
            </a:extLst>
          </p:cNvPr>
          <p:cNvSpPr txBox="1">
            <a:spLocks noChangeArrowheads="1"/>
          </p:cNvSpPr>
          <p:nvPr/>
        </p:nvSpPr>
        <p:spPr bwMode="auto">
          <a:xfrm>
            <a:off x="2557463" y="46529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5</a:t>
            </a:r>
          </a:p>
        </p:txBody>
      </p:sp>
      <p:sp>
        <p:nvSpPr>
          <p:cNvPr id="265231" name="Line 15">
            <a:extLst>
              <a:ext uri="{FF2B5EF4-FFF2-40B4-BE49-F238E27FC236}">
                <a16:creationId xmlns:a16="http://schemas.microsoft.com/office/drawing/2014/main" id="{D0419EC4-757F-D7E7-5F08-A9197CD62FB8}"/>
              </a:ext>
            </a:extLst>
          </p:cNvPr>
          <p:cNvSpPr>
            <a:spLocks noChangeShapeType="1"/>
          </p:cNvSpPr>
          <p:nvPr/>
        </p:nvSpPr>
        <p:spPr bwMode="auto">
          <a:xfrm flipH="1" flipV="1">
            <a:off x="3132138" y="3933825"/>
            <a:ext cx="11112" cy="1641475"/>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BR"/>
          </a:p>
        </p:txBody>
      </p:sp>
      <p:sp>
        <p:nvSpPr>
          <p:cNvPr id="265232" name="Text Box 16">
            <a:extLst>
              <a:ext uri="{FF2B5EF4-FFF2-40B4-BE49-F238E27FC236}">
                <a16:creationId xmlns:a16="http://schemas.microsoft.com/office/drawing/2014/main" id="{5051D3C0-5D7E-C8D1-CECE-C7B59B23B26B}"/>
              </a:ext>
            </a:extLst>
          </p:cNvPr>
          <p:cNvSpPr txBox="1">
            <a:spLocks noChangeArrowheads="1"/>
          </p:cNvSpPr>
          <p:nvPr/>
        </p:nvSpPr>
        <p:spPr bwMode="auto">
          <a:xfrm rot="16200000">
            <a:off x="2255838" y="4713288"/>
            <a:ext cx="149225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ES" altLang="en-BR" sz="1100">
                <a:solidFill>
                  <a:srgbClr val="000000"/>
                </a:solidFill>
              </a:rPr>
              <a:t>Retorno de  Dados</a:t>
            </a:r>
          </a:p>
        </p:txBody>
      </p:sp>
      <p:sp>
        <p:nvSpPr>
          <p:cNvPr id="265233" name="Line 17">
            <a:extLst>
              <a:ext uri="{FF2B5EF4-FFF2-40B4-BE49-F238E27FC236}">
                <a16:creationId xmlns:a16="http://schemas.microsoft.com/office/drawing/2014/main" id="{F8B24D34-B4F6-E8BD-4AC8-AF86F9B04405}"/>
              </a:ext>
            </a:extLst>
          </p:cNvPr>
          <p:cNvSpPr>
            <a:spLocks noChangeShapeType="1"/>
          </p:cNvSpPr>
          <p:nvPr/>
        </p:nvSpPr>
        <p:spPr bwMode="auto">
          <a:xfrm flipH="1">
            <a:off x="3779838" y="3284538"/>
            <a:ext cx="1730375" cy="223202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BR"/>
          </a:p>
        </p:txBody>
      </p:sp>
      <p:sp>
        <p:nvSpPr>
          <p:cNvPr id="265234" name="Text Box 18">
            <a:extLst>
              <a:ext uri="{FF2B5EF4-FFF2-40B4-BE49-F238E27FC236}">
                <a16:creationId xmlns:a16="http://schemas.microsoft.com/office/drawing/2014/main" id="{56B3A873-6301-1DD1-8711-7B0FAEEB2EBB}"/>
              </a:ext>
            </a:extLst>
          </p:cNvPr>
          <p:cNvSpPr txBox="1">
            <a:spLocks noChangeArrowheads="1"/>
          </p:cNvSpPr>
          <p:nvPr/>
        </p:nvSpPr>
        <p:spPr bwMode="auto">
          <a:xfrm rot="-110973435">
            <a:off x="3898107" y="4318794"/>
            <a:ext cx="1947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ES" altLang="en-BR" sz="1200">
                <a:solidFill>
                  <a:srgbClr val="000000"/>
                </a:solidFill>
              </a:rPr>
              <a:t>Envio dos formulários para o fabricante</a:t>
            </a:r>
          </a:p>
        </p:txBody>
      </p:sp>
      <p:graphicFrame>
        <p:nvGraphicFramePr>
          <p:cNvPr id="265235" name="Object 19">
            <a:extLst>
              <a:ext uri="{FF2B5EF4-FFF2-40B4-BE49-F238E27FC236}">
                <a16:creationId xmlns:a16="http://schemas.microsoft.com/office/drawing/2014/main" id="{2F1C344F-B2AE-2810-A171-3884C447C793}"/>
              </a:ext>
            </a:extLst>
          </p:cNvPr>
          <p:cNvGraphicFramePr>
            <a:graphicFrameLocks noChangeAspect="1"/>
          </p:cNvGraphicFramePr>
          <p:nvPr/>
        </p:nvGraphicFramePr>
        <p:xfrm>
          <a:off x="4356100" y="5805488"/>
          <a:ext cx="647700" cy="401637"/>
        </p:xfrm>
        <a:graphic>
          <a:graphicData uri="http://schemas.openxmlformats.org/presentationml/2006/ole">
            <mc:AlternateContent xmlns:mc="http://schemas.openxmlformats.org/markup-compatibility/2006">
              <mc:Choice xmlns:v="urn:schemas-microsoft-com:vml" Requires="v">
                <p:oleObj name="Foto do Photo Editor" r:id="rId7" imgW="4337050" imgH="2762250" progId="MSPhotoEd.3">
                  <p:embed/>
                </p:oleObj>
              </mc:Choice>
              <mc:Fallback>
                <p:oleObj name="Foto do Photo Editor" r:id="rId7" imgW="4337050" imgH="2762250" progId="MSPhotoEd.3">
                  <p:embed/>
                  <p:pic>
                    <p:nvPicPr>
                      <p:cNvPr id="0" name="Object 19"/>
                      <p:cNvPicPr>
                        <a:picLocks noChangeAspect="1" noChangeArrowheads="1"/>
                      </p:cNvPicPr>
                      <p:nvPr/>
                    </p:nvPicPr>
                    <p:blipFill>
                      <a:blip r:embed="rId8">
                        <a:lum bright="-48000" contrast="48000"/>
                        <a:extLst>
                          <a:ext uri="{28A0092B-C50C-407E-A947-70E740481C1C}">
                            <a14:useLocalDpi xmlns:a14="http://schemas.microsoft.com/office/drawing/2010/main" val="0"/>
                          </a:ext>
                        </a:extLst>
                      </a:blip>
                      <a:srcRect/>
                      <a:stretch>
                        <a:fillRect/>
                      </a:stretch>
                    </p:blipFill>
                    <p:spPr bwMode="auto">
                      <a:xfrm>
                        <a:off x="4356100" y="5805488"/>
                        <a:ext cx="647700" cy="401637"/>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10199"/>
                              </a:outerShdw>
                            </a:effectLst>
                          </a14:hiddenEffects>
                        </a:ext>
                      </a:extLst>
                    </p:spPr>
                  </p:pic>
                </p:oleObj>
              </mc:Fallback>
            </mc:AlternateContent>
          </a:graphicData>
        </a:graphic>
      </p:graphicFrame>
      <p:sp>
        <p:nvSpPr>
          <p:cNvPr id="265236" name="Text Box 20">
            <a:extLst>
              <a:ext uri="{FF2B5EF4-FFF2-40B4-BE49-F238E27FC236}">
                <a16:creationId xmlns:a16="http://schemas.microsoft.com/office/drawing/2014/main" id="{17AB50E1-BFE3-91FF-47D1-BBD12FCAAEC2}"/>
              </a:ext>
            </a:extLst>
          </p:cNvPr>
          <p:cNvSpPr txBox="1">
            <a:spLocks noChangeArrowheads="1"/>
          </p:cNvSpPr>
          <p:nvPr/>
        </p:nvSpPr>
        <p:spPr bwMode="auto">
          <a:xfrm rot="16200000">
            <a:off x="2831306" y="4666457"/>
            <a:ext cx="1582737"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ES" altLang="en-BR" sz="1100">
                <a:solidFill>
                  <a:srgbClr val="FF0000"/>
                </a:solidFill>
              </a:rPr>
              <a:t>Dados Biográficos</a:t>
            </a:r>
          </a:p>
        </p:txBody>
      </p:sp>
      <p:grpSp>
        <p:nvGrpSpPr>
          <p:cNvPr id="265237" name="Group 21">
            <a:extLst>
              <a:ext uri="{FF2B5EF4-FFF2-40B4-BE49-F238E27FC236}">
                <a16:creationId xmlns:a16="http://schemas.microsoft.com/office/drawing/2014/main" id="{FA81A72A-DC17-EA58-C56D-75BFA6056498}"/>
              </a:ext>
            </a:extLst>
          </p:cNvPr>
          <p:cNvGrpSpPr>
            <a:grpSpLocks/>
          </p:cNvGrpSpPr>
          <p:nvPr/>
        </p:nvGrpSpPr>
        <p:grpSpPr bwMode="auto">
          <a:xfrm>
            <a:off x="4140200" y="4149725"/>
            <a:ext cx="500063" cy="369888"/>
            <a:chOff x="2699" y="2659"/>
            <a:chExt cx="315" cy="233"/>
          </a:xfrm>
        </p:grpSpPr>
        <p:pic>
          <p:nvPicPr>
            <p:cNvPr id="265238" name="Picture 22">
              <a:extLst>
                <a:ext uri="{FF2B5EF4-FFF2-40B4-BE49-F238E27FC236}">
                  <a16:creationId xmlns:a16="http://schemas.microsoft.com/office/drawing/2014/main" id="{977CDB2C-DAF2-4B23-B1B5-D7285926D081}"/>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4349033">
              <a:off x="2740" y="2618"/>
              <a:ext cx="233"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5239" name="Group 23">
              <a:extLst>
                <a:ext uri="{FF2B5EF4-FFF2-40B4-BE49-F238E27FC236}">
                  <a16:creationId xmlns:a16="http://schemas.microsoft.com/office/drawing/2014/main" id="{B426C03A-E8A9-5F09-2165-5055B9734127}"/>
                </a:ext>
              </a:extLst>
            </p:cNvPr>
            <p:cNvGrpSpPr>
              <a:grpSpLocks/>
            </p:cNvGrpSpPr>
            <p:nvPr/>
          </p:nvGrpSpPr>
          <p:grpSpPr bwMode="auto">
            <a:xfrm>
              <a:off x="2744" y="2704"/>
              <a:ext cx="156" cy="176"/>
              <a:chOff x="3052" y="2840"/>
              <a:chExt cx="156" cy="176"/>
            </a:xfrm>
          </p:grpSpPr>
          <p:pic>
            <p:nvPicPr>
              <p:cNvPr id="265240" name="Picture 24">
                <a:extLst>
                  <a:ext uri="{FF2B5EF4-FFF2-40B4-BE49-F238E27FC236}">
                    <a16:creationId xmlns:a16="http://schemas.microsoft.com/office/drawing/2014/main" id="{4AA41CC3-891E-1151-9267-FDFA4A3AE190}"/>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15290063">
                <a:off x="3076" y="2825"/>
                <a:ext cx="117"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41" name="Picture 25">
                <a:extLst>
                  <a:ext uri="{FF2B5EF4-FFF2-40B4-BE49-F238E27FC236}">
                    <a16:creationId xmlns:a16="http://schemas.microsoft.com/office/drawing/2014/main" id="{C619C483-CAF6-F566-93ED-CD371294FA13}"/>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rot="14963418" flipH="1">
                <a:off x="2995" y="2920"/>
                <a:ext cx="153" cy="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265242" name="Text Box 26">
            <a:extLst>
              <a:ext uri="{FF2B5EF4-FFF2-40B4-BE49-F238E27FC236}">
                <a16:creationId xmlns:a16="http://schemas.microsoft.com/office/drawing/2014/main" id="{B570FA66-09E3-02EF-B2EF-8ED13E424762}"/>
              </a:ext>
            </a:extLst>
          </p:cNvPr>
          <p:cNvSpPr txBox="1">
            <a:spLocks noChangeArrowheads="1"/>
          </p:cNvSpPr>
          <p:nvPr/>
        </p:nvSpPr>
        <p:spPr bwMode="auto">
          <a:xfrm>
            <a:off x="3925888" y="6308725"/>
            <a:ext cx="1584325"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ES" altLang="en-BR" sz="1100">
                <a:solidFill>
                  <a:srgbClr val="000000"/>
                </a:solidFill>
              </a:rPr>
              <a:t>Expedição da Carteira</a:t>
            </a:r>
          </a:p>
        </p:txBody>
      </p:sp>
      <p:pic>
        <p:nvPicPr>
          <p:cNvPr id="265243" name="Picture 27">
            <a:extLst>
              <a:ext uri="{FF2B5EF4-FFF2-40B4-BE49-F238E27FC236}">
                <a16:creationId xmlns:a16="http://schemas.microsoft.com/office/drawing/2014/main" id="{5CBED7F7-73AD-0238-EB15-EAB4122D93DD}"/>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740650" y="2071688"/>
            <a:ext cx="1081088" cy="996950"/>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65244" name="Line 28">
            <a:extLst>
              <a:ext uri="{FF2B5EF4-FFF2-40B4-BE49-F238E27FC236}">
                <a16:creationId xmlns:a16="http://schemas.microsoft.com/office/drawing/2014/main" id="{3C352469-BBF6-4A26-F39D-6B1D412076B8}"/>
              </a:ext>
            </a:extLst>
          </p:cNvPr>
          <p:cNvSpPr>
            <a:spLocks noChangeShapeType="1"/>
          </p:cNvSpPr>
          <p:nvPr/>
        </p:nvSpPr>
        <p:spPr bwMode="auto">
          <a:xfrm flipH="1" flipV="1">
            <a:off x="6011863" y="3357563"/>
            <a:ext cx="0" cy="2735262"/>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65245" name="Line 29">
            <a:extLst>
              <a:ext uri="{FF2B5EF4-FFF2-40B4-BE49-F238E27FC236}">
                <a16:creationId xmlns:a16="http://schemas.microsoft.com/office/drawing/2014/main" id="{A618E6EC-16AE-77A0-04FB-EBC5690EE399}"/>
              </a:ext>
            </a:extLst>
          </p:cNvPr>
          <p:cNvSpPr>
            <a:spLocks noChangeShapeType="1"/>
          </p:cNvSpPr>
          <p:nvPr/>
        </p:nvSpPr>
        <p:spPr bwMode="auto">
          <a:xfrm flipV="1">
            <a:off x="4068763" y="6308725"/>
            <a:ext cx="1441450" cy="0"/>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65246" name="Text Box 30">
            <a:extLst>
              <a:ext uri="{FF2B5EF4-FFF2-40B4-BE49-F238E27FC236}">
                <a16:creationId xmlns:a16="http://schemas.microsoft.com/office/drawing/2014/main" id="{2909F0C6-C0A4-0412-C50A-48DA8156B324}"/>
              </a:ext>
            </a:extLst>
          </p:cNvPr>
          <p:cNvSpPr txBox="1">
            <a:spLocks noChangeArrowheads="1"/>
          </p:cNvSpPr>
          <p:nvPr/>
        </p:nvSpPr>
        <p:spPr bwMode="auto">
          <a:xfrm>
            <a:off x="7453313" y="3141663"/>
            <a:ext cx="16573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pt-BR" altLang="en-BR" sz="1400" b="1">
                <a:solidFill>
                  <a:srgbClr val="FF3300"/>
                </a:solidFill>
              </a:rPr>
              <a:t>PROFISSIONAL</a:t>
            </a:r>
          </a:p>
        </p:txBody>
      </p:sp>
      <p:pic>
        <p:nvPicPr>
          <p:cNvPr id="265247" name="Picture 31">
            <a:extLst>
              <a:ext uri="{FF2B5EF4-FFF2-40B4-BE49-F238E27FC236}">
                <a16:creationId xmlns:a16="http://schemas.microsoft.com/office/drawing/2014/main" id="{63E65738-A79A-0CDA-18AE-45CCDA68D992}"/>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627313" y="2708275"/>
            <a:ext cx="647700" cy="647700"/>
          </a:xfrm>
          <a:prstGeom prst="rect">
            <a:avLst/>
          </a:prstGeom>
          <a:noFill/>
          <a:extLst>
            <a:ext uri="{909E8E84-426E-40DD-AFC4-6F175D3DCCD1}">
              <a14:hiddenFill xmlns:a14="http://schemas.microsoft.com/office/drawing/2010/main">
                <a:solidFill>
                  <a:srgbClr val="FFFFFF"/>
                </a:solidFill>
              </a14:hiddenFill>
            </a:ext>
          </a:extLst>
        </p:spPr>
      </p:pic>
      <p:pic>
        <p:nvPicPr>
          <p:cNvPr id="265248" name="Picture 32">
            <a:hlinkClick r:id="rId14"/>
            <a:extLst>
              <a:ext uri="{FF2B5EF4-FFF2-40B4-BE49-F238E27FC236}">
                <a16:creationId xmlns:a16="http://schemas.microsoft.com/office/drawing/2014/main" id="{0E30896C-E391-DFCE-D324-C60A2AB6DD2D}"/>
              </a:ext>
            </a:extLst>
          </p:cNvPr>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557463" y="5805488"/>
            <a:ext cx="1438275" cy="668337"/>
          </a:xfrm>
          <a:prstGeom prst="rect">
            <a:avLst/>
          </a:prstGeom>
          <a:noFill/>
          <a:extLst>
            <a:ext uri="{909E8E84-426E-40DD-AFC4-6F175D3DCCD1}">
              <a14:hiddenFill xmlns:a14="http://schemas.microsoft.com/office/drawing/2010/main">
                <a:solidFill>
                  <a:srgbClr val="FFFFFF"/>
                </a:solidFill>
              </a14:hiddenFill>
            </a:ext>
          </a:extLst>
        </p:spPr>
      </p:pic>
      <p:pic>
        <p:nvPicPr>
          <p:cNvPr id="265249" name="Picture 33">
            <a:extLst>
              <a:ext uri="{FF2B5EF4-FFF2-40B4-BE49-F238E27FC236}">
                <a16:creationId xmlns:a16="http://schemas.microsoft.com/office/drawing/2014/main" id="{3F3C54C4-FC6A-3E40-9D72-B3789D1C86A3}"/>
              </a:ext>
            </a:extLst>
          </p:cNvPr>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5580063" y="6134100"/>
            <a:ext cx="1584325" cy="319088"/>
          </a:xfrm>
          <a:prstGeom prst="rect">
            <a:avLst/>
          </a:prstGeom>
          <a:noFill/>
          <a:extLst>
            <a:ext uri="{909E8E84-426E-40DD-AFC4-6F175D3DCCD1}">
              <a14:hiddenFill xmlns:a14="http://schemas.microsoft.com/office/drawing/2010/main">
                <a:solidFill>
                  <a:srgbClr val="FFFFFF"/>
                </a:solidFill>
              </a14:hiddenFill>
            </a:ext>
          </a:extLst>
        </p:spPr>
      </p:pic>
      <p:sp>
        <p:nvSpPr>
          <p:cNvPr id="265250" name="Line 34">
            <a:extLst>
              <a:ext uri="{FF2B5EF4-FFF2-40B4-BE49-F238E27FC236}">
                <a16:creationId xmlns:a16="http://schemas.microsoft.com/office/drawing/2014/main" id="{C238CEF1-71CD-56FF-415D-0751CE1214A9}"/>
              </a:ext>
            </a:extLst>
          </p:cNvPr>
          <p:cNvSpPr>
            <a:spLocks noChangeShapeType="1"/>
          </p:cNvSpPr>
          <p:nvPr/>
        </p:nvSpPr>
        <p:spPr bwMode="auto">
          <a:xfrm flipV="1">
            <a:off x="6659563" y="2708275"/>
            <a:ext cx="1009650" cy="0"/>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pic>
        <p:nvPicPr>
          <p:cNvPr id="265251" name="Picture 35">
            <a:extLst>
              <a:ext uri="{FF2B5EF4-FFF2-40B4-BE49-F238E27FC236}">
                <a16:creationId xmlns:a16="http://schemas.microsoft.com/office/drawing/2014/main" id="{684651C6-70E0-1E37-8B35-8F4F3F8A7C1E}"/>
              </a:ext>
            </a:extLst>
          </p:cNvPr>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5357813" y="2025650"/>
            <a:ext cx="12319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52" name="Picture 36">
            <a:extLst>
              <a:ext uri="{FF2B5EF4-FFF2-40B4-BE49-F238E27FC236}">
                <a16:creationId xmlns:a16="http://schemas.microsoft.com/office/drawing/2014/main" id="{18AF210C-A0A6-6AAA-5426-46EFD20C74AA}"/>
              </a:ext>
            </a:extLst>
          </p:cNvPr>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7478713" y="4941888"/>
            <a:ext cx="622300" cy="682625"/>
          </a:xfrm>
          <a:prstGeom prst="rect">
            <a:avLst/>
          </a:prstGeom>
          <a:noFill/>
          <a:extLst>
            <a:ext uri="{909E8E84-426E-40DD-AFC4-6F175D3DCCD1}">
              <a14:hiddenFill xmlns:a14="http://schemas.microsoft.com/office/drawing/2010/main">
                <a:solidFill>
                  <a:srgbClr val="FFFFFF"/>
                </a:solidFill>
              </a14:hiddenFill>
            </a:ext>
          </a:extLst>
        </p:spPr>
      </p:pic>
      <p:sp>
        <p:nvSpPr>
          <p:cNvPr id="265253" name="Line 37">
            <a:extLst>
              <a:ext uri="{FF2B5EF4-FFF2-40B4-BE49-F238E27FC236}">
                <a16:creationId xmlns:a16="http://schemas.microsoft.com/office/drawing/2014/main" id="{16E0A9AF-90AC-4411-6ABA-298354DF9F36}"/>
              </a:ext>
            </a:extLst>
          </p:cNvPr>
          <p:cNvSpPr>
            <a:spLocks noChangeShapeType="1"/>
          </p:cNvSpPr>
          <p:nvPr/>
        </p:nvSpPr>
        <p:spPr bwMode="auto">
          <a:xfrm flipH="1">
            <a:off x="8243888" y="3644900"/>
            <a:ext cx="0" cy="1871663"/>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BR"/>
          </a:p>
        </p:txBody>
      </p:sp>
      <p:sp>
        <p:nvSpPr>
          <p:cNvPr id="265254" name="Text Box 38">
            <a:extLst>
              <a:ext uri="{FF2B5EF4-FFF2-40B4-BE49-F238E27FC236}">
                <a16:creationId xmlns:a16="http://schemas.microsoft.com/office/drawing/2014/main" id="{EDA1B01B-4C7F-CF0C-9697-80C178258A2D}"/>
              </a:ext>
            </a:extLst>
          </p:cNvPr>
          <p:cNvSpPr txBox="1">
            <a:spLocks noChangeArrowheads="1"/>
          </p:cNvSpPr>
          <p:nvPr/>
        </p:nvSpPr>
        <p:spPr bwMode="auto">
          <a:xfrm rot="16200000">
            <a:off x="7891463" y="4067175"/>
            <a:ext cx="165735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lnSpc>
                <a:spcPct val="85000"/>
              </a:lnSpc>
              <a:spcBef>
                <a:spcPct val="50000"/>
              </a:spcBef>
            </a:pPr>
            <a:r>
              <a:rPr lang="de-DE" altLang="en-BR" sz="1100">
                <a:solidFill>
                  <a:srgbClr val="000000"/>
                </a:solidFill>
              </a:rPr>
              <a:t>Certificação digital A-3 gratuita por um ano, utilizando um voucher fornecido para AC Fenacon.</a:t>
            </a:r>
            <a:endParaRPr lang="en-US" altLang="en-BR" sz="1100">
              <a:solidFill>
                <a:srgbClr val="000000"/>
              </a:solidFill>
            </a:endParaRPr>
          </a:p>
        </p:txBody>
      </p:sp>
      <p:sp>
        <p:nvSpPr>
          <p:cNvPr id="265255" name="Text Box 39">
            <a:extLst>
              <a:ext uri="{FF2B5EF4-FFF2-40B4-BE49-F238E27FC236}">
                <a16:creationId xmlns:a16="http://schemas.microsoft.com/office/drawing/2014/main" id="{2A5612A8-2C78-63C1-471E-4351DA4BCDD2}"/>
              </a:ext>
            </a:extLst>
          </p:cNvPr>
          <p:cNvSpPr txBox="1">
            <a:spLocks noChangeArrowheads="1"/>
          </p:cNvSpPr>
          <p:nvPr/>
        </p:nvSpPr>
        <p:spPr bwMode="auto">
          <a:xfrm>
            <a:off x="7308850" y="5589588"/>
            <a:ext cx="1512888" cy="83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en-BR" sz="1400" b="1">
                <a:solidFill>
                  <a:srgbClr val="FF0000"/>
                </a:solidFill>
                <a:effectLst>
                  <a:outerShdw blurRad="38100" dist="38100" dir="2700000" algn="tl">
                    <a:srgbClr val="000000"/>
                  </a:outerShdw>
                </a:effectLst>
              </a:rPr>
              <a:t>AC FENACON</a:t>
            </a:r>
          </a:p>
          <a:p>
            <a:pPr algn="ctr" eaLnBrk="0" hangingPunct="0">
              <a:spcBef>
                <a:spcPct val="50000"/>
              </a:spcBef>
            </a:pPr>
            <a:r>
              <a:rPr lang="en-US" altLang="en-BR" sz="1400" b="1">
                <a:solidFill>
                  <a:srgbClr val="FF0000"/>
                </a:solidFill>
                <a:effectLst>
                  <a:outerShdw blurRad="38100" dist="38100" dir="2700000" algn="tl">
                    <a:srgbClr val="000000"/>
                  </a:outerShdw>
                </a:effectLst>
              </a:rPr>
              <a:t>SINDICATOS CONVENIADOS</a:t>
            </a:r>
          </a:p>
        </p:txBody>
      </p:sp>
      <p:sp>
        <p:nvSpPr>
          <p:cNvPr id="265256" name="Text Box 40">
            <a:extLst>
              <a:ext uri="{FF2B5EF4-FFF2-40B4-BE49-F238E27FC236}">
                <a16:creationId xmlns:a16="http://schemas.microsoft.com/office/drawing/2014/main" id="{DB79664D-8284-17BF-8A17-3A3A40476C5F}"/>
              </a:ext>
            </a:extLst>
          </p:cNvPr>
          <p:cNvSpPr txBox="1">
            <a:spLocks noChangeArrowheads="1"/>
          </p:cNvSpPr>
          <p:nvPr/>
        </p:nvSpPr>
        <p:spPr bwMode="auto">
          <a:xfrm>
            <a:off x="5003800" y="5805488"/>
            <a:ext cx="2873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6</a:t>
            </a:r>
          </a:p>
        </p:txBody>
      </p:sp>
      <p:sp>
        <p:nvSpPr>
          <p:cNvPr id="265257" name="Text Box 41">
            <a:extLst>
              <a:ext uri="{FF2B5EF4-FFF2-40B4-BE49-F238E27FC236}">
                <a16:creationId xmlns:a16="http://schemas.microsoft.com/office/drawing/2014/main" id="{0AD87F6C-900A-13C7-5736-D7704B5AAC55}"/>
              </a:ext>
            </a:extLst>
          </p:cNvPr>
          <p:cNvSpPr txBox="1">
            <a:spLocks noChangeArrowheads="1"/>
          </p:cNvSpPr>
          <p:nvPr/>
        </p:nvSpPr>
        <p:spPr bwMode="auto">
          <a:xfrm rot="16200000">
            <a:off x="6125369" y="5549107"/>
            <a:ext cx="285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7</a:t>
            </a:r>
          </a:p>
        </p:txBody>
      </p:sp>
      <p:sp>
        <p:nvSpPr>
          <p:cNvPr id="265258" name="Text Box 42">
            <a:extLst>
              <a:ext uri="{FF2B5EF4-FFF2-40B4-BE49-F238E27FC236}">
                <a16:creationId xmlns:a16="http://schemas.microsoft.com/office/drawing/2014/main" id="{FDA505B1-9D12-EB2E-DBEA-8B62D2DC2996}"/>
              </a:ext>
            </a:extLst>
          </p:cNvPr>
          <p:cNvSpPr txBox="1">
            <a:spLocks noChangeArrowheads="1"/>
          </p:cNvSpPr>
          <p:nvPr/>
        </p:nvSpPr>
        <p:spPr bwMode="auto">
          <a:xfrm rot="16200000">
            <a:off x="5508625" y="4581526"/>
            <a:ext cx="1582737"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ES" altLang="en-BR" sz="1100">
                <a:solidFill>
                  <a:srgbClr val="000000"/>
                </a:solidFill>
              </a:rPr>
              <a:t>Envio da carteira ao CRC.</a:t>
            </a:r>
          </a:p>
        </p:txBody>
      </p:sp>
      <p:sp>
        <p:nvSpPr>
          <p:cNvPr id="265259" name="Text Box 43">
            <a:extLst>
              <a:ext uri="{FF2B5EF4-FFF2-40B4-BE49-F238E27FC236}">
                <a16:creationId xmlns:a16="http://schemas.microsoft.com/office/drawing/2014/main" id="{66D02337-B682-CB02-54B4-3797A10B7D42}"/>
              </a:ext>
            </a:extLst>
          </p:cNvPr>
          <p:cNvSpPr txBox="1">
            <a:spLocks noChangeArrowheads="1"/>
          </p:cNvSpPr>
          <p:nvPr/>
        </p:nvSpPr>
        <p:spPr bwMode="auto">
          <a:xfrm rot="16200000">
            <a:off x="7747794" y="4072732"/>
            <a:ext cx="50323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BR" b="1">
                <a:solidFill>
                  <a:schemeClr val="bg2"/>
                </a:solidFill>
              </a:rPr>
              <a:t>9</a:t>
            </a:r>
          </a:p>
        </p:txBody>
      </p:sp>
      <p:sp>
        <p:nvSpPr>
          <p:cNvPr id="265260" name="Text Box 44">
            <a:extLst>
              <a:ext uri="{FF2B5EF4-FFF2-40B4-BE49-F238E27FC236}">
                <a16:creationId xmlns:a16="http://schemas.microsoft.com/office/drawing/2014/main" id="{969EBE2E-6F2C-5415-942D-D6A4964BF920}"/>
              </a:ext>
            </a:extLst>
          </p:cNvPr>
          <p:cNvSpPr txBox="1">
            <a:spLocks noChangeArrowheads="1"/>
          </p:cNvSpPr>
          <p:nvPr/>
        </p:nvSpPr>
        <p:spPr bwMode="auto">
          <a:xfrm>
            <a:off x="6805613" y="2276475"/>
            <a:ext cx="50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altLang="en-BR" b="1">
                <a:solidFill>
                  <a:schemeClr val="bg2"/>
                </a:solidFill>
              </a:rPr>
              <a:t>8</a:t>
            </a:r>
          </a:p>
        </p:txBody>
      </p:sp>
      <p:sp>
        <p:nvSpPr>
          <p:cNvPr id="265261" name="Text Box 45">
            <a:extLst>
              <a:ext uri="{FF2B5EF4-FFF2-40B4-BE49-F238E27FC236}">
                <a16:creationId xmlns:a16="http://schemas.microsoft.com/office/drawing/2014/main" id="{52302CB1-D172-EDFE-ED3D-F567BF235006}"/>
              </a:ext>
            </a:extLst>
          </p:cNvPr>
          <p:cNvSpPr txBox="1">
            <a:spLocks noChangeArrowheads="1"/>
          </p:cNvSpPr>
          <p:nvPr/>
        </p:nvSpPr>
        <p:spPr bwMode="auto">
          <a:xfrm>
            <a:off x="6515100" y="2687638"/>
            <a:ext cx="1154113"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ES" altLang="en-BR" sz="1100">
                <a:solidFill>
                  <a:srgbClr val="000000"/>
                </a:solidFill>
              </a:rPr>
              <a:t>Entrega da carteira ao Profissional</a:t>
            </a:r>
          </a:p>
        </p:txBody>
      </p:sp>
      <p:sp>
        <p:nvSpPr>
          <p:cNvPr id="265262" name="Text Box 46">
            <a:extLst>
              <a:ext uri="{FF2B5EF4-FFF2-40B4-BE49-F238E27FC236}">
                <a16:creationId xmlns:a16="http://schemas.microsoft.com/office/drawing/2014/main" id="{0C2581CC-2640-0954-3284-D717A04F40E2}"/>
              </a:ext>
            </a:extLst>
          </p:cNvPr>
          <p:cNvSpPr txBox="1">
            <a:spLocks noChangeArrowheads="1"/>
          </p:cNvSpPr>
          <p:nvPr/>
        </p:nvSpPr>
        <p:spPr bwMode="auto">
          <a:xfrm>
            <a:off x="755650" y="2906713"/>
            <a:ext cx="16573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lnSpc>
                <a:spcPct val="85000"/>
              </a:lnSpc>
              <a:spcBef>
                <a:spcPct val="50000"/>
              </a:spcBef>
            </a:pPr>
            <a:r>
              <a:rPr lang="de-DE" altLang="en-BR" sz="1100">
                <a:solidFill>
                  <a:srgbClr val="000000"/>
                </a:solidFill>
              </a:rPr>
              <a:t>Efetua o pedido e faz o pagamento da guia.</a:t>
            </a:r>
            <a:endParaRPr lang="en-US" altLang="en-BR" sz="1100">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7468FC00-A4CF-9742-CD3E-0F9873472C66}"/>
              </a:ext>
            </a:extLst>
          </p:cNvPr>
          <p:cNvSpPr>
            <a:spLocks noGrp="1" noChangeArrowheads="1"/>
          </p:cNvSpPr>
          <p:nvPr>
            <p:ph type="title"/>
          </p:nvPr>
        </p:nvSpPr>
        <p:spPr/>
        <p:txBody>
          <a:bodyPr/>
          <a:lstStyle/>
          <a:p>
            <a:r>
              <a:rPr lang="pt-BR" altLang="en-BR" sz="4000"/>
              <a:t>Características da Nova Identidade</a:t>
            </a:r>
          </a:p>
        </p:txBody>
      </p:sp>
      <p:pic>
        <p:nvPicPr>
          <p:cNvPr id="16388" name="Picture 4">
            <a:extLst>
              <a:ext uri="{FF2B5EF4-FFF2-40B4-BE49-F238E27FC236}">
                <a16:creationId xmlns:a16="http://schemas.microsoft.com/office/drawing/2014/main" id="{3CA007EA-2AB9-3ED0-1B2A-11680ABDAAD6}"/>
              </a:ext>
            </a:extLst>
          </p:cNvPr>
          <p:cNvPicPr>
            <a:picLocks noChangeAspect="1" noChangeArrowheads="1"/>
          </p:cNvPicPr>
          <p:nvPr>
            <p:ph type="body" idx="1"/>
          </p:nvPr>
        </p:nvPicPr>
        <p:blipFill>
          <a:blip r:embed="rId3" cstate="email">
            <a:extLst>
              <a:ext uri="{28A0092B-C50C-407E-A947-70E740481C1C}">
                <a14:useLocalDpi xmlns:a14="http://schemas.microsoft.com/office/drawing/2010/main"/>
              </a:ext>
            </a:extLst>
          </a:blip>
          <a:srcRect/>
          <a:stretch>
            <a:fillRect/>
          </a:stretch>
        </p:blipFill>
        <p:spPr>
          <a:xfrm>
            <a:off x="971550" y="1412875"/>
            <a:ext cx="7056438" cy="5205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ld>
</file>

<file path=ppt/theme/theme1.xml><?xml version="1.0" encoding="utf-8"?>
<a:theme xmlns:a="http://schemas.openxmlformats.org/drawingml/2006/main" name="Pontos digitais">
  <a:themeElements>
    <a:clrScheme name="Pontos digitai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fontScheme name="Pontos digitai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Pontos digitais 1">
        <a:dk1>
          <a:srgbClr val="00008A"/>
        </a:dk1>
        <a:lt1>
          <a:srgbClr val="FFFFFF"/>
        </a:lt1>
        <a:dk2>
          <a:srgbClr val="000099"/>
        </a:dk2>
        <a:lt2>
          <a:srgbClr val="FFFFFF"/>
        </a:lt2>
        <a:accent1>
          <a:srgbClr val="0099FF"/>
        </a:accent1>
        <a:accent2>
          <a:srgbClr val="00007A"/>
        </a:accent2>
        <a:accent3>
          <a:srgbClr val="AAAACA"/>
        </a:accent3>
        <a:accent4>
          <a:srgbClr val="DADADA"/>
        </a:accent4>
        <a:accent5>
          <a:srgbClr val="AACAFF"/>
        </a:accent5>
        <a:accent6>
          <a:srgbClr val="00006E"/>
        </a:accent6>
        <a:hlink>
          <a:srgbClr val="EAEAEA"/>
        </a:hlink>
        <a:folHlink>
          <a:srgbClr val="FFCC00"/>
        </a:folHlink>
      </a:clrScheme>
      <a:clrMap bg1="dk2" tx1="lt1" bg2="dk1" tx2="lt2" accent1="accent1" accent2="accent2" accent3="accent3" accent4="accent4" accent5="accent5" accent6="accent6" hlink="hlink" folHlink="folHlink"/>
    </a:extraClrScheme>
    <a:extraClrScheme>
      <a:clrScheme name="Pontos digitais 2">
        <a:dk1>
          <a:srgbClr val="5B5B89"/>
        </a:dk1>
        <a:lt1>
          <a:srgbClr val="FFFFFF"/>
        </a:lt1>
        <a:dk2>
          <a:srgbClr val="666699"/>
        </a:dk2>
        <a:lt2>
          <a:srgbClr val="DFDEF6"/>
        </a:lt2>
        <a:accent1>
          <a:srgbClr val="6666FF"/>
        </a:accent1>
        <a:accent2>
          <a:srgbClr val="52527C"/>
        </a:accent2>
        <a:accent3>
          <a:srgbClr val="B8B8CA"/>
        </a:accent3>
        <a:accent4>
          <a:srgbClr val="DADADA"/>
        </a:accent4>
        <a:accent5>
          <a:srgbClr val="B8B8FF"/>
        </a:accent5>
        <a:accent6>
          <a:srgbClr val="494970"/>
        </a:accent6>
        <a:hlink>
          <a:srgbClr val="9999FF"/>
        </a:hlink>
        <a:folHlink>
          <a:srgbClr val="CCCCFF"/>
        </a:folHlink>
      </a:clrScheme>
      <a:clrMap bg1="dk2" tx1="lt1" bg2="dk1" tx2="lt2" accent1="accent1" accent2="accent2" accent3="accent3" accent4="accent4" accent5="accent5" accent6="accent6" hlink="hlink" folHlink="folHlink"/>
    </a:extraClrScheme>
    <a:extraClrScheme>
      <a:clrScheme name="Pontos digitais 3">
        <a:dk1>
          <a:srgbClr val="700000"/>
        </a:dk1>
        <a:lt1>
          <a:srgbClr val="FFFFFF"/>
        </a:lt1>
        <a:dk2>
          <a:srgbClr val="800000"/>
        </a:dk2>
        <a:lt2>
          <a:srgbClr val="FFFFCC"/>
        </a:lt2>
        <a:accent1>
          <a:srgbClr val="BE7960"/>
        </a:accent1>
        <a:accent2>
          <a:srgbClr val="600000"/>
        </a:accent2>
        <a:accent3>
          <a:srgbClr val="C0AAAA"/>
        </a:accent3>
        <a:accent4>
          <a:srgbClr val="DADADA"/>
        </a:accent4>
        <a:accent5>
          <a:srgbClr val="DBBEB6"/>
        </a:accent5>
        <a:accent6>
          <a:srgbClr val="560000"/>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ntos digitais 4">
        <a:dk1>
          <a:srgbClr val="000000"/>
        </a:dk1>
        <a:lt1>
          <a:srgbClr val="FDEB9D"/>
        </a:lt1>
        <a:dk2>
          <a:srgbClr val="000000"/>
        </a:dk2>
        <a:lt2>
          <a:srgbClr val="E0CE82"/>
        </a:lt2>
        <a:accent1>
          <a:srgbClr val="EAEAEA"/>
        </a:accent1>
        <a:accent2>
          <a:srgbClr val="C2B476"/>
        </a:accent2>
        <a:accent3>
          <a:srgbClr val="FEF3CC"/>
        </a:accent3>
        <a:accent4>
          <a:srgbClr val="000000"/>
        </a:accent4>
        <a:accent5>
          <a:srgbClr val="F3F3F3"/>
        </a:accent5>
        <a:accent6>
          <a:srgbClr val="B0A36A"/>
        </a:accent6>
        <a:hlink>
          <a:srgbClr val="A47900"/>
        </a:hlink>
        <a:folHlink>
          <a:srgbClr val="8C8900"/>
        </a:folHlink>
      </a:clrScheme>
      <a:clrMap bg1="lt1" tx1="dk1" bg2="lt2" tx2="dk2" accent1="accent1" accent2="accent2" accent3="accent3" accent4="accent4" accent5="accent5" accent6="accent6" hlink="hlink" folHlink="folHlink"/>
    </a:extraClrScheme>
    <a:extraClrScheme>
      <a:clrScheme name="Pontos digitais 5">
        <a:dk1>
          <a:srgbClr val="5B5E52"/>
        </a:dk1>
        <a:lt1>
          <a:srgbClr val="FFFFFF"/>
        </a:lt1>
        <a:dk2>
          <a:srgbClr val="686B5D"/>
        </a:dk2>
        <a:lt2>
          <a:srgbClr val="CCD5C7"/>
        </a:lt2>
        <a:accent1>
          <a:srgbClr val="809EA8"/>
        </a:accent1>
        <a:accent2>
          <a:srgbClr val="4F5147"/>
        </a:accent2>
        <a:accent3>
          <a:srgbClr val="B9BAB6"/>
        </a:accent3>
        <a:accent4>
          <a:srgbClr val="DADADA"/>
        </a:accent4>
        <a:accent5>
          <a:srgbClr val="C0CCD1"/>
        </a:accent5>
        <a:accent6>
          <a:srgbClr val="47493F"/>
        </a:accent6>
        <a:hlink>
          <a:srgbClr val="AAA854"/>
        </a:hlink>
        <a:folHlink>
          <a:srgbClr val="E1D09F"/>
        </a:folHlink>
      </a:clrScheme>
      <a:clrMap bg1="dk2" tx1="lt1" bg2="dk1" tx2="lt2" accent1="accent1" accent2="accent2" accent3="accent3" accent4="accent4" accent5="accent5" accent6="accent6" hlink="hlink" folHlink="folHlink"/>
    </a:extraClrScheme>
    <a:extraClrScheme>
      <a:clrScheme name="Pontos digitais 6">
        <a:dk1>
          <a:srgbClr val="46532B"/>
        </a:dk1>
        <a:lt1>
          <a:srgbClr val="FFFFFF"/>
        </a:lt1>
        <a:dk2>
          <a:srgbClr val="4E5D31"/>
        </a:dk2>
        <a:lt2>
          <a:srgbClr val="FFFFCC"/>
        </a:lt2>
        <a:accent1>
          <a:srgbClr val="8F8C00"/>
        </a:accent1>
        <a:accent2>
          <a:srgbClr val="424F29"/>
        </a:accent2>
        <a:accent3>
          <a:srgbClr val="B2B6AD"/>
        </a:accent3>
        <a:accent4>
          <a:srgbClr val="DADADA"/>
        </a:accent4>
        <a:accent5>
          <a:srgbClr val="C6C5AA"/>
        </a:accent5>
        <a:accent6>
          <a:srgbClr val="3B4724"/>
        </a:accent6>
        <a:hlink>
          <a:srgbClr val="33CC33"/>
        </a:hlink>
        <a:folHlink>
          <a:srgbClr val="00A1B2"/>
        </a:folHlink>
      </a:clrScheme>
      <a:clrMap bg1="dk2" tx1="lt1" bg2="dk1" tx2="lt2" accent1="accent1" accent2="accent2" accent3="accent3" accent4="accent4" accent5="accent5" accent6="accent6" hlink="hlink" folHlink="folHlink"/>
    </a:extraClrScheme>
    <a:extraClrScheme>
      <a:clrScheme name="Pontos digitais 7">
        <a:dk1>
          <a:srgbClr val="007673"/>
        </a:dk1>
        <a:lt1>
          <a:srgbClr val="FFFFFF"/>
        </a:lt1>
        <a:dk2>
          <a:srgbClr val="008080"/>
        </a:dk2>
        <a:lt2>
          <a:srgbClr val="FFFF99"/>
        </a:lt2>
        <a:accent1>
          <a:srgbClr val="33CCCC"/>
        </a:accent1>
        <a:accent2>
          <a:srgbClr val="006462"/>
        </a:accent2>
        <a:accent3>
          <a:srgbClr val="AAC0C0"/>
        </a:accent3>
        <a:accent4>
          <a:srgbClr val="DADADA"/>
        </a:accent4>
        <a:accent5>
          <a:srgbClr val="ADE2E2"/>
        </a:accent5>
        <a:accent6>
          <a:srgbClr val="005A58"/>
        </a:accent6>
        <a:hlink>
          <a:srgbClr val="FFCC00"/>
        </a:hlink>
        <a:folHlink>
          <a:srgbClr val="CC3300"/>
        </a:folHlink>
      </a:clrScheme>
      <a:clrMap bg1="dk2" tx1="lt1" bg2="dk1" tx2="lt2" accent1="accent1" accent2="accent2" accent3="accent3" accent4="accent4" accent5="accent5" accent6="accent6" hlink="hlink" folHlink="folHlink"/>
    </a:extraClrScheme>
    <a:extraClrScheme>
      <a:clrScheme name="Pontos digitais 8">
        <a:dk1>
          <a:srgbClr val="000000"/>
        </a:dk1>
        <a:lt1>
          <a:srgbClr val="E6F8F4"/>
        </a:lt1>
        <a:dk2>
          <a:srgbClr val="000000"/>
        </a:dk2>
        <a:lt2>
          <a:srgbClr val="C5DBD6"/>
        </a:lt2>
        <a:accent1>
          <a:srgbClr val="CCFF99"/>
        </a:accent1>
        <a:accent2>
          <a:srgbClr val="ACBAB7"/>
        </a:accent2>
        <a:accent3>
          <a:srgbClr val="F0FBF8"/>
        </a:accent3>
        <a:accent4>
          <a:srgbClr val="000000"/>
        </a:accent4>
        <a:accent5>
          <a:srgbClr val="E2FFCA"/>
        </a:accent5>
        <a:accent6>
          <a:srgbClr val="9BA8A6"/>
        </a:accent6>
        <a:hlink>
          <a:srgbClr val="008080"/>
        </a:hlink>
        <a:folHlink>
          <a:srgbClr val="0066CC"/>
        </a:folHlink>
      </a:clrScheme>
      <a:clrMap bg1="lt1" tx1="dk1" bg2="lt2" tx2="dk2" accent1="accent1" accent2="accent2" accent3="accent3" accent4="accent4" accent5="accent5" accent6="accent6" hlink="hlink" folHlink="folHlink"/>
    </a:extraClrScheme>
    <a:extraClrScheme>
      <a:clrScheme name="Pontos digitais 9">
        <a:dk1>
          <a:srgbClr val="000000"/>
        </a:dk1>
        <a:lt1>
          <a:srgbClr val="EAEAEA"/>
        </a:lt1>
        <a:dk2>
          <a:srgbClr val="000000"/>
        </a:dk2>
        <a:lt2>
          <a:srgbClr val="D1D1D1"/>
        </a:lt2>
        <a:accent1>
          <a:srgbClr val="CCECFF"/>
        </a:accent1>
        <a:accent2>
          <a:srgbClr val="B2B2B2"/>
        </a:accent2>
        <a:accent3>
          <a:srgbClr val="F3F3F3"/>
        </a:accent3>
        <a:accent4>
          <a:srgbClr val="000000"/>
        </a:accent4>
        <a:accent5>
          <a:srgbClr val="E2F4FF"/>
        </a:accent5>
        <a:accent6>
          <a:srgbClr val="A1A1A1"/>
        </a:accent6>
        <a:hlink>
          <a:srgbClr val="7200E4"/>
        </a:hlink>
        <a:folHlink>
          <a:srgbClr val="00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Digital Dots</Template>
  <TotalTime>1308</TotalTime>
  <Words>2808</Words>
  <Application>Microsoft Macintosh PowerPoint</Application>
  <PresentationFormat>On-screen Show (4:3)</PresentationFormat>
  <Paragraphs>319</Paragraphs>
  <Slides>46</Slides>
  <Notes>46</Notes>
  <HiddenSlides>2</HiddenSlides>
  <MMClips>2</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5</vt:i4>
      </vt:variant>
      <vt:variant>
        <vt:lpstr>Slide Titles</vt:lpstr>
      </vt:variant>
      <vt:variant>
        <vt:i4>46</vt:i4>
      </vt:variant>
    </vt:vector>
  </HeadingPairs>
  <TitlesOfParts>
    <vt:vector size="60" baseType="lpstr">
      <vt:lpstr>Arial</vt:lpstr>
      <vt:lpstr>Frutiger 55 Roman</vt:lpstr>
      <vt:lpstr>Times New Roman</vt:lpstr>
      <vt:lpstr>Wingdings</vt:lpstr>
      <vt:lpstr>Frutiger 65 Bold</vt:lpstr>
      <vt:lpstr>Verdana</vt:lpstr>
      <vt:lpstr>Wingdings 3</vt:lpstr>
      <vt:lpstr>Tahoma</vt:lpstr>
      <vt:lpstr>Pontos digitais</vt:lpstr>
      <vt:lpstr>Microsoft Clip Gallery</vt:lpstr>
      <vt:lpstr>Foto do Microsoft Photo Editor 3.0</vt:lpstr>
      <vt:lpstr>Microsoft Photo Editor 3.0 Photo</vt:lpstr>
      <vt:lpstr>Bitmap Image</vt:lpstr>
      <vt:lpstr>Imagem de bitmap</vt:lpstr>
      <vt:lpstr>A Nova Identidade do Profissional da Contabilidade </vt:lpstr>
      <vt:lpstr>O Projeto da Nova Carteira</vt:lpstr>
      <vt:lpstr>PowerPoint Presentation</vt:lpstr>
      <vt:lpstr>PowerPoint Presentation</vt:lpstr>
      <vt:lpstr>O Projeto da Nova Carteira</vt:lpstr>
      <vt:lpstr>O Projeto da Nova Carteira</vt:lpstr>
      <vt:lpstr> Emissão da    Nova Identidade com possibilidade de inserir a Certificação Digital   </vt:lpstr>
      <vt:lpstr>Operacionalização da Substituição</vt:lpstr>
      <vt:lpstr>Características da Nova Identidade</vt:lpstr>
      <vt:lpstr>Características da Nova Identidade</vt:lpstr>
      <vt:lpstr> O Produto :  POLICARBONATO  </vt:lpstr>
      <vt:lpstr>PowerPoint Presentation</vt:lpstr>
      <vt:lpstr>PowerPoint Presentation</vt:lpstr>
      <vt:lpstr>PowerPoint Presentation</vt:lpstr>
      <vt:lpstr>PowerPoint Presentation</vt:lpstr>
      <vt:lpstr>PowerPoint Presentation</vt:lpstr>
      <vt:lpstr>PowerPoint Presentation</vt:lpstr>
      <vt:lpstr>Identidade Digital  - Aplicações  </vt:lpstr>
      <vt:lpstr>Valor da Nova Carteira </vt:lpstr>
      <vt:lpstr>Da Forma de Solicitar a Substituição da Carteira</vt:lpstr>
      <vt:lpstr>Dos Benefícios  da  Nova Carteira</vt:lpstr>
      <vt:lpstr>Receita Federal do Brasil - RFB</vt:lpstr>
      <vt:lpstr>Receita Federal do Brasil - RFB</vt:lpstr>
      <vt:lpstr>Receita Federal do Brasil - RFB</vt:lpstr>
      <vt:lpstr>Receita Federal do Brasil - RFB</vt:lpstr>
      <vt:lpstr>Receita Federal do Brasil - RFB</vt:lpstr>
      <vt:lpstr>PowerPoint Presentation</vt:lpstr>
      <vt:lpstr>PowerPoint Presentation</vt:lpstr>
      <vt:lpstr>Receita Federal do Brasil - RFB</vt:lpstr>
      <vt:lpstr>Receita Federal do Brasil - RFB</vt:lpstr>
      <vt:lpstr>Benefícios da Certificação Digital</vt:lpstr>
      <vt:lpstr>Benefícios - Poder Judiciário </vt:lpstr>
      <vt:lpstr>Sistema Financeiro </vt:lpstr>
      <vt:lpstr>Governo Eletrônico </vt:lpstr>
      <vt:lpstr>Prefeituras </vt:lpstr>
      <vt:lpstr>Benefícios</vt:lpstr>
      <vt:lpstr>Cartório de Registro de Títulos e Documentos  </vt:lpstr>
      <vt:lpstr>Outdoor</vt:lpstr>
      <vt:lpstr>Busdoor</vt:lpstr>
      <vt:lpstr>Anúncios Revistas Veja, Época e Exame</vt:lpstr>
      <vt:lpstr>Cartaz</vt:lpstr>
      <vt:lpstr>PowerPoint Presentation</vt:lpstr>
      <vt:lpstr>Video Institucional </vt:lpstr>
      <vt:lpstr>Video Televisão </vt:lpstr>
      <vt:lpstr>Chave do Futuro</vt:lpstr>
      <vt:lpstr>Perguntas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Nova Identidade do Profissional da Contabilidade </dc:title>
  <dc:creator>..</dc:creator>
  <cp:lastModifiedBy>Marcelo Augusto Ventura</cp:lastModifiedBy>
  <cp:revision>35</cp:revision>
  <dcterms:created xsi:type="dcterms:W3CDTF">2007-09-07T10:37:22Z</dcterms:created>
  <dcterms:modified xsi:type="dcterms:W3CDTF">2025-10-28T14:21:35Z</dcterms:modified>
</cp:coreProperties>
</file>